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2" autoAdjust="0"/>
    <p:restoredTop sz="94660"/>
  </p:normalViewPr>
  <p:slideViewPr>
    <p:cSldViewPr snapToGrid="0">
      <p:cViewPr varScale="1">
        <p:scale>
          <a:sx n="93" d="100"/>
          <a:sy n="93" d="100"/>
        </p:scale>
        <p:origin x="13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管理機構 日本病院" userId="2e802bb902a8af05" providerId="LiveId" clId="{3453A47B-220B-4159-BEE8-AA1E2B05DD9D}"/>
    <pc:docChg chg="undo custSel addSld delSld">
      <pc:chgData name="管理機構 日本病院" userId="2e802bb902a8af05" providerId="LiveId" clId="{3453A47B-220B-4159-BEE8-AA1E2B05DD9D}" dt="2025-05-14T04:06:27.775" v="2" actId="680"/>
      <pc:docMkLst>
        <pc:docMk/>
      </pc:docMkLst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3365308291" sldId="260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1181406795" sldId="262"/>
        </pc:sldMkLst>
      </pc:sldChg>
      <pc:sldChg chg="new del">
        <pc:chgData name="管理機構 日本病院" userId="2e802bb902a8af05" providerId="LiveId" clId="{3453A47B-220B-4159-BEE8-AA1E2B05DD9D}" dt="2025-05-14T04:06:27.775" v="2" actId="680"/>
        <pc:sldMkLst>
          <pc:docMk/>
          <pc:sldMk cId="3273244624" sldId="262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2662839231" sldId="263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3156820897" sldId="264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484259362" sldId="265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2160828032" sldId="266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949405618" sldId="267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3928951799" sldId="268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2153827861" sldId="269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1502953664" sldId="270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2695861265" sldId="271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4180148087" sldId="272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3063209384" sldId="273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1626409586" sldId="274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2402319179" sldId="275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3373614122" sldId="276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2583273054" sldId="277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570740654" sldId="278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3876110267" sldId="279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424658198" sldId="280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1582630783" sldId="281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4104333967" sldId="282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1462588980" sldId="283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1552358583" sldId="284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712544658" sldId="285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710901367" sldId="286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3273847115" sldId="287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34754542" sldId="288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630321265" sldId="289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962055440" sldId="290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1780009628" sldId="291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3999350541" sldId="292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4219237564" sldId="293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1401186796" sldId="294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2866033198" sldId="295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3925155379" sldId="296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2565179017" sldId="297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2289152667" sldId="298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2433214077" sldId="299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1015772405" sldId="300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2418363976" sldId="301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3492651374" sldId="302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2676639408" sldId="303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2137002807" sldId="304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1539653642" sldId="305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1403756522" sldId="306"/>
        </pc:sldMkLst>
      </pc:sldChg>
      <pc:sldChg chg="del">
        <pc:chgData name="管理機構 日本病院" userId="2e802bb902a8af05" providerId="LiveId" clId="{3453A47B-220B-4159-BEE8-AA1E2B05DD9D}" dt="2025-05-14T04:02:38.948" v="0" actId="2696"/>
        <pc:sldMkLst>
          <pc:docMk/>
          <pc:sldMk cId="762116299" sldId="307"/>
        </pc:sldMkLst>
      </pc:sldChg>
    </pc:docChg>
  </pc:docChgLst>
  <pc:docChgLst>
    <pc:chgData name="管理機構 日本病院" userId="2e802bb902a8af05" providerId="LiveId" clId="{DC2CCDEE-E33F-4D0A-8E60-8C50AF5781F8}"/>
    <pc:docChg chg="undo redo custSel addSld delSld modSld sldOrd">
      <pc:chgData name="管理機構 日本病院" userId="2e802bb902a8af05" providerId="LiveId" clId="{DC2CCDEE-E33F-4D0A-8E60-8C50AF5781F8}" dt="2025-05-06T08:06:49.719" v="3612" actId="207"/>
      <pc:docMkLst>
        <pc:docMk/>
      </pc:docMkLst>
      <pc:sldChg chg="modSp mod">
        <pc:chgData name="管理機構 日本病院" userId="2e802bb902a8af05" providerId="LiveId" clId="{DC2CCDEE-E33F-4D0A-8E60-8C50AF5781F8}" dt="2025-04-10T05:16:47.197" v="367" actId="1076"/>
        <pc:sldMkLst>
          <pc:docMk/>
          <pc:sldMk cId="745864885" sldId="257"/>
        </pc:sldMkLst>
        <pc:spChg chg="mod">
          <ac:chgData name="管理機構 日本病院" userId="2e802bb902a8af05" providerId="LiveId" clId="{DC2CCDEE-E33F-4D0A-8E60-8C50AF5781F8}" dt="2025-04-10T05:16:44.413" v="366" actId="403"/>
          <ac:spMkLst>
            <pc:docMk/>
            <pc:sldMk cId="745864885" sldId="257"/>
            <ac:spMk id="3" creationId="{BCB75091-0A92-D54E-B9A9-C03F37ECA1C3}"/>
          </ac:spMkLst>
        </pc:spChg>
        <pc:spChg chg="mod">
          <ac:chgData name="管理機構 日本病院" userId="2e802bb902a8af05" providerId="LiveId" clId="{DC2CCDEE-E33F-4D0A-8E60-8C50AF5781F8}" dt="2025-04-10T05:16:47.197" v="367" actId="1076"/>
          <ac:spMkLst>
            <pc:docMk/>
            <pc:sldMk cId="745864885" sldId="257"/>
            <ac:spMk id="4" creationId="{CAE74D15-BFDC-6F42-B5EC-D64299812B88}"/>
          </ac:spMkLst>
        </pc:spChg>
        <pc:spChg chg="mod">
          <ac:chgData name="管理機構 日本病院" userId="2e802bb902a8af05" providerId="LiveId" clId="{DC2CCDEE-E33F-4D0A-8E60-8C50AF5781F8}" dt="2025-04-09T04:20:13.150" v="13" actId="20577"/>
          <ac:spMkLst>
            <pc:docMk/>
            <pc:sldMk cId="745864885" sldId="257"/>
            <ac:spMk id="7" creationId="{FC6E5422-6E42-9334-10E2-1134896CE454}"/>
          </ac:spMkLst>
        </pc:spChg>
      </pc:sldChg>
      <pc:sldChg chg="modSp mod">
        <pc:chgData name="管理機構 日本病院" userId="2e802bb902a8af05" providerId="LiveId" clId="{DC2CCDEE-E33F-4D0A-8E60-8C50AF5781F8}" dt="2025-04-10T05:16:57.988" v="369" actId="403"/>
        <pc:sldMkLst>
          <pc:docMk/>
          <pc:sldMk cId="3356931001" sldId="258"/>
        </pc:sldMkLst>
        <pc:spChg chg="mod">
          <ac:chgData name="管理機構 日本病院" userId="2e802bb902a8af05" providerId="LiveId" clId="{DC2CCDEE-E33F-4D0A-8E60-8C50AF5781F8}" dt="2025-04-10T05:16:57.988" v="369" actId="403"/>
          <ac:spMkLst>
            <pc:docMk/>
            <pc:sldMk cId="3356931001" sldId="258"/>
            <ac:spMk id="4" creationId="{855BE6AA-62F2-E7F3-E5DB-4781A51A4893}"/>
          </ac:spMkLst>
        </pc:spChg>
        <pc:spChg chg="mod">
          <ac:chgData name="管理機構 日本病院" userId="2e802bb902a8af05" providerId="LiveId" clId="{DC2CCDEE-E33F-4D0A-8E60-8C50AF5781F8}" dt="2025-04-09T04:20:35.799" v="15" actId="113"/>
          <ac:spMkLst>
            <pc:docMk/>
            <pc:sldMk cId="3356931001" sldId="258"/>
            <ac:spMk id="5" creationId="{E5D87C3D-D1D8-B8A3-7D56-CA7C023B7737}"/>
          </ac:spMkLst>
        </pc:spChg>
      </pc:sldChg>
      <pc:sldChg chg="modSp mod">
        <pc:chgData name="管理機構 日本病院" userId="2e802bb902a8af05" providerId="LiveId" clId="{DC2CCDEE-E33F-4D0A-8E60-8C50AF5781F8}" dt="2025-04-09T04:21:01.768" v="19" actId="1076"/>
        <pc:sldMkLst>
          <pc:docMk/>
          <pc:sldMk cId="1516060210" sldId="259"/>
        </pc:sldMkLst>
        <pc:spChg chg="mod">
          <ac:chgData name="管理機構 日本病院" userId="2e802bb902a8af05" providerId="LiveId" clId="{DC2CCDEE-E33F-4D0A-8E60-8C50AF5781F8}" dt="2025-04-09T04:20:54.372" v="17" actId="20577"/>
          <ac:spMkLst>
            <pc:docMk/>
            <pc:sldMk cId="1516060210" sldId="259"/>
            <ac:spMk id="6" creationId="{C6340B10-5984-CBBE-EF71-204C1E00A75B}"/>
          </ac:spMkLst>
        </pc:spChg>
        <pc:picChg chg="mod">
          <ac:chgData name="管理機構 日本病院" userId="2e802bb902a8af05" providerId="LiveId" clId="{DC2CCDEE-E33F-4D0A-8E60-8C50AF5781F8}" dt="2025-04-09T04:21:01.768" v="19" actId="1076"/>
          <ac:picMkLst>
            <pc:docMk/>
            <pc:sldMk cId="1516060210" sldId="259"/>
            <ac:picMk id="7" creationId="{611A4194-4C00-E3CF-2F29-C9D81519ABDD}"/>
          </ac:picMkLst>
        </pc:picChg>
      </pc:sldChg>
      <pc:sldChg chg="modSp mod">
        <pc:chgData name="管理機構 日本病院" userId="2e802bb902a8af05" providerId="LiveId" clId="{DC2CCDEE-E33F-4D0A-8E60-8C50AF5781F8}" dt="2025-04-10T05:17:08.380" v="370" actId="403"/>
        <pc:sldMkLst>
          <pc:docMk/>
          <pc:sldMk cId="3365308291" sldId="260"/>
        </pc:sldMkLst>
      </pc:sldChg>
      <pc:sldChg chg="modSp mod">
        <pc:chgData name="管理機構 日本病院" userId="2e802bb902a8af05" providerId="LiveId" clId="{DC2CCDEE-E33F-4D0A-8E60-8C50AF5781F8}" dt="2025-04-09T04:21:07.292" v="20" actId="113"/>
        <pc:sldMkLst>
          <pc:docMk/>
          <pc:sldMk cId="2560334525" sldId="261"/>
        </pc:sldMkLst>
        <pc:spChg chg="mod">
          <ac:chgData name="管理機構 日本病院" userId="2e802bb902a8af05" providerId="LiveId" clId="{DC2CCDEE-E33F-4D0A-8E60-8C50AF5781F8}" dt="2025-04-09T04:21:07.292" v="20" actId="113"/>
          <ac:spMkLst>
            <pc:docMk/>
            <pc:sldMk cId="2560334525" sldId="261"/>
            <ac:spMk id="4" creationId="{E9F16760-A0B7-57C8-F669-F9EA65C2A025}"/>
          </ac:spMkLst>
        </pc:spChg>
      </pc:sldChg>
      <pc:sldChg chg="addSp delSp modSp mod">
        <pc:chgData name="管理機構 日本病院" userId="2e802bb902a8af05" providerId="LiveId" clId="{DC2CCDEE-E33F-4D0A-8E60-8C50AF5781F8}" dt="2025-04-10T05:18:49.283" v="395" actId="1076"/>
        <pc:sldMkLst>
          <pc:docMk/>
          <pc:sldMk cId="1181406795" sldId="262"/>
        </pc:sldMkLst>
      </pc:sldChg>
      <pc:sldChg chg="addSp delSp modSp add del mod ord">
        <pc:chgData name="管理機構 日本病院" userId="2e802bb902a8af05" providerId="LiveId" clId="{DC2CCDEE-E33F-4D0A-8E60-8C50AF5781F8}" dt="2025-04-10T05:20:39.084" v="417" actId="1076"/>
        <pc:sldMkLst>
          <pc:docMk/>
          <pc:sldMk cId="2662839231" sldId="263"/>
        </pc:sldMkLst>
      </pc:sldChg>
      <pc:sldChg chg="addSp delSp modSp add mod ord">
        <pc:chgData name="管理機構 日本病院" userId="2e802bb902a8af05" providerId="LiveId" clId="{DC2CCDEE-E33F-4D0A-8E60-8C50AF5781F8}" dt="2025-04-17T03:09:32.700" v="595" actId="14100"/>
        <pc:sldMkLst>
          <pc:docMk/>
          <pc:sldMk cId="3156820897" sldId="264"/>
        </pc:sldMkLst>
      </pc:sldChg>
      <pc:sldChg chg="addSp delSp modSp new mod ord">
        <pc:chgData name="管理機構 日本病院" userId="2e802bb902a8af05" providerId="LiveId" clId="{DC2CCDEE-E33F-4D0A-8E60-8C50AF5781F8}" dt="2025-04-17T04:02:18.344" v="702" actId="1076"/>
        <pc:sldMkLst>
          <pc:docMk/>
          <pc:sldMk cId="484259362" sldId="265"/>
        </pc:sldMkLst>
      </pc:sldChg>
      <pc:sldChg chg="delSp modSp add mod">
        <pc:chgData name="管理機構 日本病院" userId="2e802bb902a8af05" providerId="LiveId" clId="{DC2CCDEE-E33F-4D0A-8E60-8C50AF5781F8}" dt="2025-04-10T05:19:16.867" v="400" actId="1076"/>
        <pc:sldMkLst>
          <pc:docMk/>
          <pc:sldMk cId="2160828032" sldId="266"/>
        </pc:sldMkLst>
      </pc:sldChg>
      <pc:sldChg chg="addSp delSp modSp add mod">
        <pc:chgData name="管理機構 日本病院" userId="2e802bb902a8af05" providerId="LiveId" clId="{DC2CCDEE-E33F-4D0A-8E60-8C50AF5781F8}" dt="2025-04-10T05:21:35.053" v="427" actId="1076"/>
        <pc:sldMkLst>
          <pc:docMk/>
          <pc:sldMk cId="949405618" sldId="267"/>
        </pc:sldMkLst>
      </pc:sldChg>
      <pc:sldChg chg="addSp delSp modSp new mod">
        <pc:chgData name="管理機構 日本病院" userId="2e802bb902a8af05" providerId="LiveId" clId="{DC2CCDEE-E33F-4D0A-8E60-8C50AF5781F8}" dt="2025-04-10T07:19:26.846" v="590" actId="1076"/>
        <pc:sldMkLst>
          <pc:docMk/>
          <pc:sldMk cId="3928951799" sldId="268"/>
        </pc:sldMkLst>
      </pc:sldChg>
      <pc:sldChg chg="addSp delSp modSp add mod ord">
        <pc:chgData name="管理機構 日本病院" userId="2e802bb902a8af05" providerId="LiveId" clId="{DC2CCDEE-E33F-4D0A-8E60-8C50AF5781F8}" dt="2025-04-10T06:25:42.534" v="535"/>
        <pc:sldMkLst>
          <pc:docMk/>
          <pc:sldMk cId="2153827861" sldId="269"/>
        </pc:sldMkLst>
      </pc:sldChg>
      <pc:sldChg chg="addSp delSp modSp new mod ord">
        <pc:chgData name="管理機構 日本病院" userId="2e802bb902a8af05" providerId="LiveId" clId="{DC2CCDEE-E33F-4D0A-8E60-8C50AF5781F8}" dt="2025-04-17T03:39:01.118" v="669" actId="20577"/>
        <pc:sldMkLst>
          <pc:docMk/>
          <pc:sldMk cId="1502953664" sldId="270"/>
        </pc:sldMkLst>
      </pc:sldChg>
      <pc:sldChg chg="addSp delSp modSp new mod">
        <pc:chgData name="管理機構 日本病院" userId="2e802bb902a8af05" providerId="LiveId" clId="{DC2CCDEE-E33F-4D0A-8E60-8C50AF5781F8}" dt="2025-04-17T04:33:15.252" v="831" actId="1076"/>
        <pc:sldMkLst>
          <pc:docMk/>
          <pc:sldMk cId="2695861265" sldId="271"/>
        </pc:sldMkLst>
      </pc:sldChg>
      <pc:sldChg chg="addSp modSp new mod">
        <pc:chgData name="管理機構 日本病院" userId="2e802bb902a8af05" providerId="LiveId" clId="{DC2CCDEE-E33F-4D0A-8E60-8C50AF5781F8}" dt="2025-04-17T04:48:19.061" v="891" actId="20577"/>
        <pc:sldMkLst>
          <pc:docMk/>
          <pc:sldMk cId="4180148087" sldId="272"/>
        </pc:sldMkLst>
      </pc:sldChg>
      <pc:sldChg chg="addSp delSp modSp add mod ord">
        <pc:chgData name="管理機構 日本病院" userId="2e802bb902a8af05" providerId="LiveId" clId="{DC2CCDEE-E33F-4D0A-8E60-8C50AF5781F8}" dt="2025-04-17T05:01:45.196" v="929" actId="20577"/>
        <pc:sldMkLst>
          <pc:docMk/>
          <pc:sldMk cId="3063209384" sldId="273"/>
        </pc:sldMkLst>
      </pc:sldChg>
      <pc:sldChg chg="addSp modSp new mod">
        <pc:chgData name="管理機構 日本病院" userId="2e802bb902a8af05" providerId="LiveId" clId="{DC2CCDEE-E33F-4D0A-8E60-8C50AF5781F8}" dt="2025-04-17T05:29:58.994" v="1084" actId="1076"/>
        <pc:sldMkLst>
          <pc:docMk/>
          <pc:sldMk cId="1626409586" sldId="274"/>
        </pc:sldMkLst>
      </pc:sldChg>
      <pc:sldChg chg="addSp modSp new mod">
        <pc:chgData name="管理機構 日本病院" userId="2e802bb902a8af05" providerId="LiveId" clId="{DC2CCDEE-E33F-4D0A-8E60-8C50AF5781F8}" dt="2025-04-17T06:41:58.416" v="1183"/>
        <pc:sldMkLst>
          <pc:docMk/>
          <pc:sldMk cId="2402319179" sldId="275"/>
        </pc:sldMkLst>
      </pc:sldChg>
      <pc:sldChg chg="addSp modSp new mod">
        <pc:chgData name="管理機構 日本病院" userId="2e802bb902a8af05" providerId="LiveId" clId="{DC2CCDEE-E33F-4D0A-8E60-8C50AF5781F8}" dt="2025-04-20T03:07:14.042" v="1518" actId="1076"/>
        <pc:sldMkLst>
          <pc:docMk/>
          <pc:sldMk cId="3373614122" sldId="276"/>
        </pc:sldMkLst>
      </pc:sldChg>
      <pc:sldChg chg="addSp delSp modSp new mod">
        <pc:chgData name="管理機構 日本病院" userId="2e802bb902a8af05" providerId="LiveId" clId="{DC2CCDEE-E33F-4D0A-8E60-8C50AF5781F8}" dt="2025-04-20T03:44:27.760" v="1986" actId="207"/>
        <pc:sldMkLst>
          <pc:docMk/>
          <pc:sldMk cId="2583273054" sldId="277"/>
        </pc:sldMkLst>
      </pc:sldChg>
      <pc:sldChg chg="addSp delSp modSp new mod">
        <pc:chgData name="管理機構 日本病院" userId="2e802bb902a8af05" providerId="LiveId" clId="{DC2CCDEE-E33F-4D0A-8E60-8C50AF5781F8}" dt="2025-04-20T05:31:34.799" v="2039" actId="1076"/>
        <pc:sldMkLst>
          <pc:docMk/>
          <pc:sldMk cId="570740654" sldId="278"/>
        </pc:sldMkLst>
      </pc:sldChg>
      <pc:sldChg chg="addSp modSp new mod">
        <pc:chgData name="管理機構 日本病院" userId="2e802bb902a8af05" providerId="LiveId" clId="{DC2CCDEE-E33F-4D0A-8E60-8C50AF5781F8}" dt="2025-04-20T05:55:24.261" v="2215" actId="1076"/>
        <pc:sldMkLst>
          <pc:docMk/>
          <pc:sldMk cId="3876110267" sldId="279"/>
        </pc:sldMkLst>
      </pc:sldChg>
      <pc:sldChg chg="addSp modSp new mod">
        <pc:chgData name="管理機構 日本病院" userId="2e802bb902a8af05" providerId="LiveId" clId="{DC2CCDEE-E33F-4D0A-8E60-8C50AF5781F8}" dt="2025-04-20T06:13:27.222" v="2458" actId="20577"/>
        <pc:sldMkLst>
          <pc:docMk/>
          <pc:sldMk cId="424658198" sldId="280"/>
        </pc:sldMkLst>
      </pc:sldChg>
      <pc:sldChg chg="addSp modSp new mod">
        <pc:chgData name="管理機構 日本病院" userId="2e802bb902a8af05" providerId="LiveId" clId="{DC2CCDEE-E33F-4D0A-8E60-8C50AF5781F8}" dt="2025-04-20T06:32:19.133" v="2575" actId="1076"/>
        <pc:sldMkLst>
          <pc:docMk/>
          <pc:sldMk cId="1582630783" sldId="281"/>
        </pc:sldMkLst>
      </pc:sldChg>
      <pc:sldChg chg="addSp delSp modSp new mod">
        <pc:chgData name="管理機構 日本病院" userId="2e802bb902a8af05" providerId="LiveId" clId="{DC2CCDEE-E33F-4D0A-8E60-8C50AF5781F8}" dt="2025-04-22T06:41:58.127" v="2661" actId="1076"/>
        <pc:sldMkLst>
          <pc:docMk/>
          <pc:sldMk cId="4104333967" sldId="282"/>
        </pc:sldMkLst>
      </pc:sldChg>
      <pc:sldChg chg="addSp delSp modSp new mod">
        <pc:chgData name="管理機構 日本病院" userId="2e802bb902a8af05" providerId="LiveId" clId="{DC2CCDEE-E33F-4D0A-8E60-8C50AF5781F8}" dt="2025-04-22T07:18:55.462" v="2784" actId="207"/>
        <pc:sldMkLst>
          <pc:docMk/>
          <pc:sldMk cId="1462588980" sldId="283"/>
        </pc:sldMkLst>
      </pc:sldChg>
      <pc:sldChg chg="addSp delSp modSp new mod">
        <pc:chgData name="管理機構 日本病院" userId="2e802bb902a8af05" providerId="LiveId" clId="{DC2CCDEE-E33F-4D0A-8E60-8C50AF5781F8}" dt="2025-05-02T07:10:53.895" v="2846" actId="21"/>
        <pc:sldMkLst>
          <pc:docMk/>
          <pc:sldMk cId="1552358583" sldId="284"/>
        </pc:sldMkLst>
      </pc:sldChg>
      <pc:sldChg chg="addSp delSp modSp new mod">
        <pc:chgData name="管理機構 日本病院" userId="2e802bb902a8af05" providerId="LiveId" clId="{DC2CCDEE-E33F-4D0A-8E60-8C50AF5781F8}" dt="2025-05-02T07:12:31.533" v="2885" actId="1076"/>
        <pc:sldMkLst>
          <pc:docMk/>
          <pc:sldMk cId="712544658" sldId="285"/>
        </pc:sldMkLst>
      </pc:sldChg>
      <pc:sldChg chg="addSp modSp new mod">
        <pc:chgData name="管理機構 日本病院" userId="2e802bb902a8af05" providerId="LiveId" clId="{DC2CCDEE-E33F-4D0A-8E60-8C50AF5781F8}" dt="2025-05-02T07:16:10.355" v="2916" actId="1076"/>
        <pc:sldMkLst>
          <pc:docMk/>
          <pc:sldMk cId="710901367" sldId="286"/>
        </pc:sldMkLst>
      </pc:sldChg>
      <pc:sldChg chg="addSp delSp modSp new mod">
        <pc:chgData name="管理機構 日本病院" userId="2e802bb902a8af05" providerId="LiveId" clId="{DC2CCDEE-E33F-4D0A-8E60-8C50AF5781F8}" dt="2025-05-02T07:26:40" v="2943" actId="14100"/>
        <pc:sldMkLst>
          <pc:docMk/>
          <pc:sldMk cId="3273847115" sldId="287"/>
        </pc:sldMkLst>
      </pc:sldChg>
      <pc:sldChg chg="addSp modSp new mod">
        <pc:chgData name="管理機構 日本病院" userId="2e802bb902a8af05" providerId="LiveId" clId="{DC2CCDEE-E33F-4D0A-8E60-8C50AF5781F8}" dt="2025-05-02T07:33:50.414" v="2991" actId="14100"/>
        <pc:sldMkLst>
          <pc:docMk/>
          <pc:sldMk cId="34754542" sldId="288"/>
        </pc:sldMkLst>
      </pc:sldChg>
      <pc:sldChg chg="addSp modSp new mod">
        <pc:chgData name="管理機構 日本病院" userId="2e802bb902a8af05" providerId="LiveId" clId="{DC2CCDEE-E33F-4D0A-8E60-8C50AF5781F8}" dt="2025-05-06T06:11:13.793" v="3057" actId="1076"/>
        <pc:sldMkLst>
          <pc:docMk/>
          <pc:sldMk cId="630321265" sldId="289"/>
        </pc:sldMkLst>
      </pc:sldChg>
      <pc:sldChg chg="addSp modSp new mod">
        <pc:chgData name="管理機構 日本病院" userId="2e802bb902a8af05" providerId="LiveId" clId="{DC2CCDEE-E33F-4D0A-8E60-8C50AF5781F8}" dt="2025-05-06T06:26:40.618" v="3171" actId="1076"/>
        <pc:sldMkLst>
          <pc:docMk/>
          <pc:sldMk cId="962055440" sldId="290"/>
        </pc:sldMkLst>
      </pc:sldChg>
      <pc:sldChg chg="addSp delSp modSp new mod">
        <pc:chgData name="管理機構 日本病院" userId="2e802bb902a8af05" providerId="LiveId" clId="{DC2CCDEE-E33F-4D0A-8E60-8C50AF5781F8}" dt="2025-05-06T06:22:40.004" v="3127" actId="208"/>
        <pc:sldMkLst>
          <pc:docMk/>
          <pc:sldMk cId="1780009628" sldId="291"/>
        </pc:sldMkLst>
      </pc:sldChg>
      <pc:sldChg chg="addSp delSp modSp new mod">
        <pc:chgData name="管理機構 日本病院" userId="2e802bb902a8af05" providerId="LiveId" clId="{DC2CCDEE-E33F-4D0A-8E60-8C50AF5781F8}" dt="2025-05-06T06:23:32.592" v="3138" actId="1076"/>
        <pc:sldMkLst>
          <pc:docMk/>
          <pc:sldMk cId="3999350541" sldId="292"/>
        </pc:sldMkLst>
      </pc:sldChg>
      <pc:sldChg chg="addSp modSp new mod">
        <pc:chgData name="管理機構 日本病院" userId="2e802bb902a8af05" providerId="LiveId" clId="{DC2CCDEE-E33F-4D0A-8E60-8C50AF5781F8}" dt="2025-05-06T06:24:45.409" v="3153" actId="1076"/>
        <pc:sldMkLst>
          <pc:docMk/>
          <pc:sldMk cId="4219237564" sldId="293"/>
        </pc:sldMkLst>
      </pc:sldChg>
      <pc:sldChg chg="addSp modSp new mod">
        <pc:chgData name="管理機構 日本病院" userId="2e802bb902a8af05" providerId="LiveId" clId="{DC2CCDEE-E33F-4D0A-8E60-8C50AF5781F8}" dt="2025-05-06T06:27:02.163" v="3175" actId="1076"/>
        <pc:sldMkLst>
          <pc:docMk/>
          <pc:sldMk cId="1401186796" sldId="294"/>
        </pc:sldMkLst>
      </pc:sldChg>
      <pc:sldChg chg="addSp modSp new mod">
        <pc:chgData name="管理機構 日本病院" userId="2e802bb902a8af05" providerId="LiveId" clId="{DC2CCDEE-E33F-4D0A-8E60-8C50AF5781F8}" dt="2025-05-06T06:37:26.138" v="3217" actId="1076"/>
        <pc:sldMkLst>
          <pc:docMk/>
          <pc:sldMk cId="2866033198" sldId="295"/>
        </pc:sldMkLst>
      </pc:sldChg>
      <pc:sldChg chg="addSp modSp new mod">
        <pc:chgData name="管理機構 日本病院" userId="2e802bb902a8af05" providerId="LiveId" clId="{DC2CCDEE-E33F-4D0A-8E60-8C50AF5781F8}" dt="2025-05-06T06:42:59.819" v="3265" actId="1076"/>
        <pc:sldMkLst>
          <pc:docMk/>
          <pc:sldMk cId="3925155379" sldId="296"/>
        </pc:sldMkLst>
      </pc:sldChg>
      <pc:sldChg chg="addSp modSp new mod">
        <pc:chgData name="管理機構 日本病院" userId="2e802bb902a8af05" providerId="LiveId" clId="{DC2CCDEE-E33F-4D0A-8E60-8C50AF5781F8}" dt="2025-05-06T06:59:01.789" v="3303" actId="208"/>
        <pc:sldMkLst>
          <pc:docMk/>
          <pc:sldMk cId="2565179017" sldId="297"/>
        </pc:sldMkLst>
      </pc:sldChg>
      <pc:sldChg chg="addSp modSp new mod">
        <pc:chgData name="管理機構 日本病院" userId="2e802bb902a8af05" providerId="LiveId" clId="{DC2CCDEE-E33F-4D0A-8E60-8C50AF5781F8}" dt="2025-05-06T07:01:48.855" v="3343" actId="14100"/>
        <pc:sldMkLst>
          <pc:docMk/>
          <pc:sldMk cId="2289152667" sldId="298"/>
        </pc:sldMkLst>
      </pc:sldChg>
      <pc:sldChg chg="addSp modSp new mod ord">
        <pc:chgData name="管理機構 日本病院" userId="2e802bb902a8af05" providerId="LiveId" clId="{DC2CCDEE-E33F-4D0A-8E60-8C50AF5781F8}" dt="2025-05-06T07:05:04.597" v="3373" actId="1076"/>
        <pc:sldMkLst>
          <pc:docMk/>
          <pc:sldMk cId="2433214077" sldId="299"/>
        </pc:sldMkLst>
      </pc:sldChg>
      <pc:sldChg chg="addSp modSp new mod">
        <pc:chgData name="管理機構 日本病院" userId="2e802bb902a8af05" providerId="LiveId" clId="{DC2CCDEE-E33F-4D0A-8E60-8C50AF5781F8}" dt="2025-05-06T07:11:03.133" v="3408" actId="1076"/>
        <pc:sldMkLst>
          <pc:docMk/>
          <pc:sldMk cId="1015772405" sldId="300"/>
        </pc:sldMkLst>
      </pc:sldChg>
      <pc:sldChg chg="addSp delSp modSp new mod">
        <pc:chgData name="管理機構 日本病院" userId="2e802bb902a8af05" providerId="LiveId" clId="{DC2CCDEE-E33F-4D0A-8E60-8C50AF5781F8}" dt="2025-05-06T07:19:57.317" v="3464" actId="21"/>
        <pc:sldMkLst>
          <pc:docMk/>
          <pc:sldMk cId="2418363976" sldId="301"/>
        </pc:sldMkLst>
      </pc:sldChg>
      <pc:sldChg chg="addSp modSp new mod">
        <pc:chgData name="管理機構 日本病院" userId="2e802bb902a8af05" providerId="LiveId" clId="{DC2CCDEE-E33F-4D0A-8E60-8C50AF5781F8}" dt="2025-05-06T07:20:03.730" v="3468" actId="1076"/>
        <pc:sldMkLst>
          <pc:docMk/>
          <pc:sldMk cId="3492651374" sldId="302"/>
        </pc:sldMkLst>
      </pc:sldChg>
      <pc:sldChg chg="addSp modSp new mod">
        <pc:chgData name="管理機構 日本病院" userId="2e802bb902a8af05" providerId="LiveId" clId="{DC2CCDEE-E33F-4D0A-8E60-8C50AF5781F8}" dt="2025-05-06T07:23:35.464" v="3496" actId="1076"/>
        <pc:sldMkLst>
          <pc:docMk/>
          <pc:sldMk cId="2676639408" sldId="303"/>
        </pc:sldMkLst>
      </pc:sldChg>
      <pc:sldChg chg="addSp modSp new mod">
        <pc:chgData name="管理機構 日本病院" userId="2e802bb902a8af05" providerId="LiveId" clId="{DC2CCDEE-E33F-4D0A-8E60-8C50AF5781F8}" dt="2025-05-06T07:27:25.722" v="3516" actId="1076"/>
        <pc:sldMkLst>
          <pc:docMk/>
          <pc:sldMk cId="2137002807" sldId="304"/>
        </pc:sldMkLst>
      </pc:sldChg>
      <pc:sldChg chg="addSp delSp modSp new mod">
        <pc:chgData name="管理機構 日本病院" userId="2e802bb902a8af05" providerId="LiveId" clId="{DC2CCDEE-E33F-4D0A-8E60-8C50AF5781F8}" dt="2025-05-06T07:31:31.727" v="3543" actId="1076"/>
        <pc:sldMkLst>
          <pc:docMk/>
          <pc:sldMk cId="1539653642" sldId="305"/>
        </pc:sldMkLst>
      </pc:sldChg>
      <pc:sldChg chg="addSp modSp new mod">
        <pc:chgData name="管理機構 日本病院" userId="2e802bb902a8af05" providerId="LiveId" clId="{DC2CCDEE-E33F-4D0A-8E60-8C50AF5781F8}" dt="2025-05-06T08:05:32.779" v="3590" actId="1076"/>
        <pc:sldMkLst>
          <pc:docMk/>
          <pc:sldMk cId="1403756522" sldId="306"/>
        </pc:sldMkLst>
      </pc:sldChg>
      <pc:sldChg chg="addSp modSp new mod">
        <pc:chgData name="管理機構 日本病院" userId="2e802bb902a8af05" providerId="LiveId" clId="{DC2CCDEE-E33F-4D0A-8E60-8C50AF5781F8}" dt="2025-05-06T08:06:49.719" v="3612" actId="207"/>
        <pc:sldMkLst>
          <pc:docMk/>
          <pc:sldMk cId="762116299" sldId="30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51FE856-02DF-4D17-AC16-951D6DB6594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85418EE-4639-4B75-B84A-C3C935660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27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FE856-02DF-4D17-AC16-951D6DB6594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18EE-4639-4B75-B84A-C3C935660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00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FE856-02DF-4D17-AC16-951D6DB6594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18EE-4639-4B75-B84A-C3C935660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55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FE856-02DF-4D17-AC16-951D6DB6594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18EE-4639-4B75-B84A-C3C935660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43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FE856-02DF-4D17-AC16-951D6DB6594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18EE-4639-4B75-B84A-C3C935660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26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FE856-02DF-4D17-AC16-951D6DB6594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18EE-4639-4B75-B84A-C3C935660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01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FE856-02DF-4D17-AC16-951D6DB6594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18EE-4639-4B75-B84A-C3C935660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41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FE856-02DF-4D17-AC16-951D6DB6594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18EE-4639-4B75-B84A-C3C935660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3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FE856-02DF-4D17-AC16-951D6DB6594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18EE-4639-4B75-B84A-C3C935660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17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FE856-02DF-4D17-AC16-951D6DB6594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85418EE-4639-4B75-B84A-C3C935660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163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51FE856-02DF-4D17-AC16-951D6DB6594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85418EE-4639-4B75-B84A-C3C935660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394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51FE856-02DF-4D17-AC16-951D6DB6594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185418EE-4639-4B75-B84A-C3C935660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45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67889F-A517-592B-2D49-3F13A545F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850" y="1265120"/>
            <a:ext cx="10782300" cy="1122914"/>
          </a:xfrm>
        </p:spPr>
        <p:txBody>
          <a:bodyPr/>
          <a:lstStyle/>
          <a:p>
            <a:r>
              <a:rPr kumimoji="1"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医療現場におけるユマニチュード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3FAD8C2-BF07-87B8-9459-71130D7B64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219" y="2873987"/>
            <a:ext cx="3806709" cy="319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647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CB75091-0A92-D54E-B9A9-C03F37ECA1C3}"/>
              </a:ext>
            </a:extLst>
          </p:cNvPr>
          <p:cNvSpPr txBox="1"/>
          <p:nvPr/>
        </p:nvSpPr>
        <p:spPr>
          <a:xfrm>
            <a:off x="283599" y="401343"/>
            <a:ext cx="60948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ja-JP" altLang="ja-JP" sz="2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</a:t>
            </a:r>
            <a:r>
              <a:rPr lang="en-US" altLang="ja-JP" sz="2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lang="ja-JP" altLang="ja-JP" sz="2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ユマニチュード</a:t>
            </a:r>
            <a:endParaRPr lang="ja-JP" altLang="ja-JP" sz="1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E74D15-BFDC-6F42-B5EC-D64299812B88}"/>
              </a:ext>
            </a:extLst>
          </p:cNvPr>
          <p:cNvSpPr txBox="1"/>
          <p:nvPr/>
        </p:nvSpPr>
        <p:spPr>
          <a:xfrm>
            <a:off x="928148" y="1143272"/>
            <a:ext cx="60948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１）ユマニチュードとは</a:t>
            </a:r>
            <a:endParaRPr lang="ja-JP" altLang="ja-JP" sz="1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81B4052-A94A-3895-6D8B-1EA848186B6F}"/>
              </a:ext>
            </a:extLst>
          </p:cNvPr>
          <p:cNvSpPr txBox="1"/>
          <p:nvPr/>
        </p:nvSpPr>
        <p:spPr>
          <a:xfrm>
            <a:off x="928148" y="1855692"/>
            <a:ext cx="109006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認知症ケアの技法で、「人間らしさを取り戻す」という意味のフランス語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6E5422-6E42-9334-10E2-1134896CE454}"/>
              </a:ext>
            </a:extLst>
          </p:cNvPr>
          <p:cNvSpPr txBox="1"/>
          <p:nvPr/>
        </p:nvSpPr>
        <p:spPr>
          <a:xfrm>
            <a:off x="928148" y="2447000"/>
            <a:ext cx="10414766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認知症の方の尊厳を尊重し、人間らしい感情や行動を引き出す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「見る」「話す」「触れる」「立つ」の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つの柱と、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つのステップで構成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ケアをする側とされる側が、互いに優しさを共有することを重視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5A9EAEA-45FF-B950-65E9-73895D6D54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886" y="4078216"/>
            <a:ext cx="2827855" cy="25437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45864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5BE6AA-62F2-E7F3-E5DB-4781A51A4893}"/>
              </a:ext>
            </a:extLst>
          </p:cNvPr>
          <p:cNvSpPr txBox="1"/>
          <p:nvPr/>
        </p:nvSpPr>
        <p:spPr>
          <a:xfrm>
            <a:off x="360660" y="488187"/>
            <a:ext cx="60948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２）ユマニチュードの目標</a:t>
            </a:r>
            <a:endParaRPr lang="ja-JP" altLang="ja-JP" sz="1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D87C3D-D1D8-B8A3-7D56-CA7C023B7737}"/>
              </a:ext>
            </a:extLst>
          </p:cNvPr>
          <p:cNvSpPr txBox="1"/>
          <p:nvPr/>
        </p:nvSpPr>
        <p:spPr>
          <a:xfrm>
            <a:off x="646841" y="1448756"/>
            <a:ext cx="10898318" cy="32316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回復を目指すケア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：目標：心身の回復を最優先とする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：ポイント：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患者さんができることを最大限に活かし、回復を妨げない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「歩く」など、具体的な目標を設定し、ケアに取り入れる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例：体を拭く際に、可能な限り立った状態で行う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3AC5DEC-2617-AFE5-2930-3E203C45FF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029" y="3790669"/>
            <a:ext cx="3345512" cy="26592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56931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1D0921-D570-F9E3-EB4A-46159C697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6340B10-5984-CBBE-EF71-204C1E00A75B}"/>
              </a:ext>
            </a:extLst>
          </p:cNvPr>
          <p:cNvSpPr txBox="1"/>
          <p:nvPr/>
        </p:nvSpPr>
        <p:spPr>
          <a:xfrm>
            <a:off x="517071" y="842780"/>
            <a:ext cx="11157857" cy="32316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機能を維持するケア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：目標：現状の機能をできるだけ維持する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：ポイント：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患者さんの「できること」「やりたいこと」を尊重する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少しでも機能を使えるよう、介助しながらサポートする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例：歩行が困難な場合でも、短距離の歩行を介助する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11A4194-4C00-E3CF-2F29-C9D81519A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771" y="3159335"/>
            <a:ext cx="3201803" cy="32540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1606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E63601-B675-E6F1-DAAE-088086504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F16760-A0B7-57C8-F669-F9EA65C2A025}"/>
              </a:ext>
            </a:extLst>
          </p:cNvPr>
          <p:cNvSpPr txBox="1"/>
          <p:nvPr/>
        </p:nvSpPr>
        <p:spPr>
          <a:xfrm>
            <a:off x="522514" y="671955"/>
            <a:ext cx="10863943" cy="329320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最後まで寄り添うケア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：目標：回復や機能維持が難しい場合でも、尊厳を大切にし、その人らしい生活を支援する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：ポイント：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患者さんの意思を尊重し、可能な限り自立を支援する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強制的なケアは避け、寄り添う姿勢を大切にする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例：終末期において、自分で着替えたいという意思があれば、介助しながら見守る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D0195A9-A5D6-E4E9-9203-E09599131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178" y="3910263"/>
            <a:ext cx="2384590" cy="27242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60334525"/>
      </p:ext>
    </p:extLst>
  </p:cSld>
  <p:clrMapOvr>
    <a:masterClrMapping/>
  </p:clrMapOvr>
</p:sld>
</file>

<file path=ppt/theme/theme1.xml><?xml version="1.0" encoding="utf-8"?>
<a:theme xmlns:a="http://schemas.openxmlformats.org/drawingml/2006/main" name="メトロポリタン">
  <a:themeElements>
    <a:clrScheme name="メトロポリタン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メトロポリタ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TM03457491[[fn=メトロポリタン]]</Template>
  <TotalTime>1017</TotalTime>
  <Words>293</Words>
  <Application>Microsoft Office PowerPoint</Application>
  <PresentationFormat>ワイド画面</PresentationFormat>
  <Paragraphs>40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メイリオ</vt:lpstr>
      <vt:lpstr>Arial</vt:lpstr>
      <vt:lpstr>Calibri Light</vt:lpstr>
      <vt:lpstr>メトロポリタン</vt:lpstr>
      <vt:lpstr>医療現場におけるユマニチュード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管理機構 日本病院</dc:creator>
  <cp:lastModifiedBy>管理機構 日本病院</cp:lastModifiedBy>
  <cp:revision>1</cp:revision>
  <dcterms:created xsi:type="dcterms:W3CDTF">2025-04-08T07:13:04Z</dcterms:created>
  <dcterms:modified xsi:type="dcterms:W3CDTF">2025-05-14T04:06:31Z</dcterms:modified>
</cp:coreProperties>
</file>