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9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管理機構 日本病院" initials="管日" lastIdx="1" clrIdx="0">
    <p:extLst>
      <p:ext uri="{19B8F6BF-5375-455C-9EA6-DF929625EA0E}">
        <p15:presenceInfo xmlns:p15="http://schemas.microsoft.com/office/powerpoint/2012/main" userId="2e802bb902a8af0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 autoAdjust="0"/>
    <p:restoredTop sz="94660"/>
  </p:normalViewPr>
  <p:slideViewPr>
    <p:cSldViewPr snapToGrid="0">
      <p:cViewPr varScale="1">
        <p:scale>
          <a:sx n="93" d="100"/>
          <a:sy n="93" d="100"/>
        </p:scale>
        <p:origin x="13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管理機構 日本病院" userId="2e802bb902a8af05" providerId="LiveId" clId="{CDC5925B-3F3C-4AE4-8D2A-F5C0EBB217FF}"/>
    <pc:docChg chg="undo redo custSel addSld delSld modSld sldOrd">
      <pc:chgData name="管理機構 日本病院" userId="2e802bb902a8af05" providerId="LiveId" clId="{CDC5925B-3F3C-4AE4-8D2A-F5C0EBB217FF}" dt="2025-06-19T02:43:52.645" v="3310" actId="2696"/>
      <pc:docMkLst>
        <pc:docMk/>
      </pc:docMkLst>
      <pc:sldChg chg="addSp modSp mod">
        <pc:chgData name="管理機構 日本病院" userId="2e802bb902a8af05" providerId="LiveId" clId="{CDC5925B-3F3C-4AE4-8D2A-F5C0EBB217FF}" dt="2025-06-19T02:28:22.838" v="3293"/>
        <pc:sldMkLst>
          <pc:docMk/>
          <pc:sldMk cId="3624900425" sldId="256"/>
        </pc:sldMkLst>
        <pc:picChg chg="add mod">
          <ac:chgData name="管理機構 日本病院" userId="2e802bb902a8af05" providerId="LiveId" clId="{CDC5925B-3F3C-4AE4-8D2A-F5C0EBB217FF}" dt="2025-06-19T02:28:22.838" v="3293"/>
          <ac:picMkLst>
            <pc:docMk/>
            <pc:sldMk cId="3624900425" sldId="256"/>
            <ac:picMk id="3" creationId="{6CC24A5A-A5FB-998B-AF73-B9FA7E090BB2}"/>
          </ac:picMkLst>
        </pc:picChg>
        <pc:picChg chg="mod">
          <ac:chgData name="管理機構 日本病院" userId="2e802bb902a8af05" providerId="LiveId" clId="{CDC5925B-3F3C-4AE4-8D2A-F5C0EBB217FF}" dt="2025-06-19T02:27:50.041" v="3289" actId="1076"/>
          <ac:picMkLst>
            <pc:docMk/>
            <pc:sldMk cId="3624900425" sldId="256"/>
            <ac:picMk id="5" creationId="{D56F70CF-9C71-67FF-291F-DC8D5D865759}"/>
          </ac:picMkLst>
        </pc:picChg>
      </pc:sldChg>
      <pc:sldChg chg="addSp delSp modSp mod">
        <pc:chgData name="管理機構 日本病院" userId="2e802bb902a8af05" providerId="LiveId" clId="{CDC5925B-3F3C-4AE4-8D2A-F5C0EBB217FF}" dt="2025-06-19T02:42:22.035" v="3308" actId="1076"/>
        <pc:sldMkLst>
          <pc:docMk/>
          <pc:sldMk cId="2098385008" sldId="257"/>
        </pc:sldMkLst>
        <pc:spChg chg="mod">
          <ac:chgData name="管理機構 日本病院" userId="2e802bb902a8af05" providerId="LiveId" clId="{CDC5925B-3F3C-4AE4-8D2A-F5C0EBB217FF}" dt="2025-06-17T06:34:26.347" v="3236" actId="1076"/>
          <ac:spMkLst>
            <pc:docMk/>
            <pc:sldMk cId="2098385008" sldId="257"/>
            <ac:spMk id="13" creationId="{3332589A-18C4-0322-9115-E22C7D90A79F}"/>
          </ac:spMkLst>
        </pc:spChg>
        <pc:spChg chg="mod">
          <ac:chgData name="管理機構 日本病院" userId="2e802bb902a8af05" providerId="LiveId" clId="{CDC5925B-3F3C-4AE4-8D2A-F5C0EBB217FF}" dt="2025-06-19T02:41:18.688" v="3300" actId="20577"/>
          <ac:spMkLst>
            <pc:docMk/>
            <pc:sldMk cId="2098385008" sldId="257"/>
            <ac:spMk id="17" creationId="{29D02515-A867-9A75-C0ED-5154EFDB3169}"/>
          </ac:spMkLst>
        </pc:spChg>
        <pc:spChg chg="mod">
          <ac:chgData name="管理機構 日本病院" userId="2e802bb902a8af05" providerId="LiveId" clId="{CDC5925B-3F3C-4AE4-8D2A-F5C0EBB217FF}" dt="2025-06-19T02:42:15.634" v="3306" actId="1076"/>
          <ac:spMkLst>
            <pc:docMk/>
            <pc:sldMk cId="2098385008" sldId="257"/>
            <ac:spMk id="19" creationId="{292F7CB5-4F7D-A2F5-1091-2D5110A12747}"/>
          </ac:spMkLst>
        </pc:spChg>
        <pc:spChg chg="mod">
          <ac:chgData name="管理機構 日本病院" userId="2e802bb902a8af05" providerId="LiveId" clId="{CDC5925B-3F3C-4AE4-8D2A-F5C0EBB217FF}" dt="2025-06-19T02:42:22.035" v="3308" actId="1076"/>
          <ac:spMkLst>
            <pc:docMk/>
            <pc:sldMk cId="2098385008" sldId="257"/>
            <ac:spMk id="21" creationId="{535C8430-B53E-F470-DC91-384B718C2D9D}"/>
          </ac:spMkLst>
        </pc:spChg>
        <pc:picChg chg="add mod">
          <ac:chgData name="管理機構 日本病院" userId="2e802bb902a8af05" providerId="LiveId" clId="{CDC5925B-3F3C-4AE4-8D2A-F5C0EBB217FF}" dt="2025-06-17T06:34:58.407" v="3243"/>
          <ac:picMkLst>
            <pc:docMk/>
            <pc:sldMk cId="2098385008" sldId="257"/>
            <ac:picMk id="2" creationId="{B684FCAE-78F3-55FE-28FB-3BF87701939F}"/>
          </ac:picMkLst>
        </pc:picChg>
        <pc:picChg chg="mod">
          <ac:chgData name="管理機構 日本病院" userId="2e802bb902a8af05" providerId="LiveId" clId="{CDC5925B-3F3C-4AE4-8D2A-F5C0EBB217FF}" dt="2025-06-17T06:34:32.696" v="3237" actId="1076"/>
          <ac:picMkLst>
            <pc:docMk/>
            <pc:sldMk cId="2098385008" sldId="257"/>
            <ac:picMk id="15" creationId="{31B1B91E-B76B-AFBB-BF72-107464CB871A}"/>
          </ac:picMkLst>
        </pc:picChg>
      </pc:sldChg>
      <pc:sldChg chg="modSp del mod">
        <pc:chgData name="管理機構 日本病院" userId="2e802bb902a8af05" providerId="LiveId" clId="{CDC5925B-3F3C-4AE4-8D2A-F5C0EBB217FF}" dt="2025-05-20T06:46:37.361" v="512" actId="2696"/>
        <pc:sldMkLst>
          <pc:docMk/>
          <pc:sldMk cId="718784654" sldId="258"/>
        </pc:sldMkLst>
      </pc:sldChg>
      <pc:sldChg chg="addSp delSp modSp mod">
        <pc:chgData name="管理機構 日本病院" userId="2e802bb902a8af05" providerId="LiveId" clId="{CDC5925B-3F3C-4AE4-8D2A-F5C0EBB217FF}" dt="2025-06-10T04:25:20.984" v="861" actId="1076"/>
        <pc:sldMkLst>
          <pc:docMk/>
          <pc:sldMk cId="1913557629" sldId="259"/>
        </pc:sldMkLst>
        <pc:spChg chg="mod">
          <ac:chgData name="管理機構 日本病院" userId="2e802bb902a8af05" providerId="LiveId" clId="{CDC5925B-3F3C-4AE4-8D2A-F5C0EBB217FF}" dt="2025-06-10T03:51:13.813" v="850" actId="1076"/>
          <ac:spMkLst>
            <pc:docMk/>
            <pc:sldMk cId="1913557629" sldId="259"/>
            <ac:spMk id="2" creationId="{4EB34D59-1B3B-D2AD-3BD4-F75A49DB8AD8}"/>
          </ac:spMkLst>
        </pc:spChg>
        <pc:spChg chg="mod">
          <ac:chgData name="管理機構 日本病院" userId="2e802bb902a8af05" providerId="LiveId" clId="{CDC5925B-3F3C-4AE4-8D2A-F5C0EBB217FF}" dt="2025-06-10T04:25:20.984" v="861" actId="1076"/>
          <ac:spMkLst>
            <pc:docMk/>
            <pc:sldMk cId="1913557629" sldId="259"/>
            <ac:spMk id="4" creationId="{6C762F8A-9E6B-A635-4F16-871519A820CD}"/>
          </ac:spMkLst>
        </pc:spChg>
        <pc:spChg chg="mod">
          <ac:chgData name="管理機構 日本病院" userId="2e802bb902a8af05" providerId="LiveId" clId="{CDC5925B-3F3C-4AE4-8D2A-F5C0EBB217FF}" dt="2025-06-10T03:51:05.030" v="848"/>
          <ac:spMkLst>
            <pc:docMk/>
            <pc:sldMk cId="1913557629" sldId="259"/>
            <ac:spMk id="5" creationId="{30D72518-F131-1004-787F-2E360EF3F735}"/>
          </ac:spMkLst>
        </pc:spChg>
        <pc:spChg chg="mod">
          <ac:chgData name="管理機構 日本病院" userId="2e802bb902a8af05" providerId="LiveId" clId="{CDC5925B-3F3C-4AE4-8D2A-F5C0EBB217FF}" dt="2025-06-10T04:25:13.954" v="860" actId="1076"/>
          <ac:spMkLst>
            <pc:docMk/>
            <pc:sldMk cId="1913557629" sldId="259"/>
            <ac:spMk id="6" creationId="{0E80B693-7874-9932-9C41-F31233543002}"/>
          </ac:spMkLst>
        </pc:spChg>
        <pc:spChg chg="mod">
          <ac:chgData name="管理機構 日本病院" userId="2e802bb902a8af05" providerId="LiveId" clId="{CDC5925B-3F3C-4AE4-8D2A-F5C0EBB217FF}" dt="2025-06-10T03:51:05.030" v="848"/>
          <ac:spMkLst>
            <pc:docMk/>
            <pc:sldMk cId="1913557629" sldId="259"/>
            <ac:spMk id="7" creationId="{379B25F3-4EF8-98EB-8C39-C266C72F7564}"/>
          </ac:spMkLst>
        </pc:spChg>
        <pc:spChg chg="mod">
          <ac:chgData name="管理機構 日本病院" userId="2e802bb902a8af05" providerId="LiveId" clId="{CDC5925B-3F3C-4AE4-8D2A-F5C0EBB217FF}" dt="2025-06-10T03:51:05.030" v="848"/>
          <ac:spMkLst>
            <pc:docMk/>
            <pc:sldMk cId="1913557629" sldId="259"/>
            <ac:spMk id="8" creationId="{7240468E-0551-0409-DE21-5292A69CFB79}"/>
          </ac:spMkLst>
        </pc:spChg>
        <pc:spChg chg="mod">
          <ac:chgData name="管理機構 日本病院" userId="2e802bb902a8af05" providerId="LiveId" clId="{CDC5925B-3F3C-4AE4-8D2A-F5C0EBB217FF}" dt="2025-06-10T03:51:05.030" v="848"/>
          <ac:spMkLst>
            <pc:docMk/>
            <pc:sldMk cId="1913557629" sldId="259"/>
            <ac:spMk id="43" creationId="{72E4B6BE-96F2-7677-0338-2F0CF81BFF6E}"/>
          </ac:spMkLst>
        </pc:spChg>
        <pc:spChg chg="mod">
          <ac:chgData name="管理機構 日本病院" userId="2e802bb902a8af05" providerId="LiveId" clId="{CDC5925B-3F3C-4AE4-8D2A-F5C0EBB217FF}" dt="2025-06-10T03:51:05.030" v="848"/>
          <ac:spMkLst>
            <pc:docMk/>
            <pc:sldMk cId="1913557629" sldId="259"/>
            <ac:spMk id="44" creationId="{149B6BF6-24EF-8C78-2644-F1BAFE92CEA5}"/>
          </ac:spMkLst>
        </pc:spChg>
        <pc:spChg chg="mod">
          <ac:chgData name="管理機構 日本病院" userId="2e802bb902a8af05" providerId="LiveId" clId="{CDC5925B-3F3C-4AE4-8D2A-F5C0EBB217FF}" dt="2025-06-10T03:51:05.030" v="848"/>
          <ac:spMkLst>
            <pc:docMk/>
            <pc:sldMk cId="1913557629" sldId="259"/>
            <ac:spMk id="45" creationId="{5C4F4CF9-2805-A627-E049-56256A43AD17}"/>
          </ac:spMkLst>
        </pc:spChg>
        <pc:spChg chg="mod">
          <ac:chgData name="管理機構 日本病院" userId="2e802bb902a8af05" providerId="LiveId" clId="{CDC5925B-3F3C-4AE4-8D2A-F5C0EBB217FF}" dt="2025-06-10T03:51:05.030" v="848"/>
          <ac:spMkLst>
            <pc:docMk/>
            <pc:sldMk cId="1913557629" sldId="259"/>
            <ac:spMk id="52" creationId="{36209EBD-84E9-B44D-2378-8FB4504B1FBF}"/>
          </ac:spMkLst>
        </pc:spChg>
        <pc:spChg chg="mod">
          <ac:chgData name="管理機構 日本病院" userId="2e802bb902a8af05" providerId="LiveId" clId="{CDC5925B-3F3C-4AE4-8D2A-F5C0EBB217FF}" dt="2025-06-10T03:51:05.030" v="848"/>
          <ac:spMkLst>
            <pc:docMk/>
            <pc:sldMk cId="1913557629" sldId="259"/>
            <ac:spMk id="53" creationId="{C9FD2E99-807F-F59B-D772-39B440FC58C0}"/>
          </ac:spMkLst>
        </pc:spChg>
        <pc:spChg chg="mod">
          <ac:chgData name="管理機構 日本病院" userId="2e802bb902a8af05" providerId="LiveId" clId="{CDC5925B-3F3C-4AE4-8D2A-F5C0EBB217FF}" dt="2025-06-10T03:51:05.030" v="848"/>
          <ac:spMkLst>
            <pc:docMk/>
            <pc:sldMk cId="1913557629" sldId="259"/>
            <ac:spMk id="66" creationId="{8BEC898F-2F71-8C7C-6B82-5FCAD9CB67AE}"/>
          </ac:spMkLst>
        </pc:spChg>
        <pc:spChg chg="mod">
          <ac:chgData name="管理機構 日本病院" userId="2e802bb902a8af05" providerId="LiveId" clId="{CDC5925B-3F3C-4AE4-8D2A-F5C0EBB217FF}" dt="2025-06-10T03:51:05.030" v="848"/>
          <ac:spMkLst>
            <pc:docMk/>
            <pc:sldMk cId="1913557629" sldId="259"/>
            <ac:spMk id="68" creationId="{363AF2D4-7061-6E91-ABC5-E0481850DDD8}"/>
          </ac:spMkLst>
        </pc:spChg>
        <pc:grpChg chg="mod">
          <ac:chgData name="管理機構 日本病院" userId="2e802bb902a8af05" providerId="LiveId" clId="{CDC5925B-3F3C-4AE4-8D2A-F5C0EBB217FF}" dt="2025-06-10T03:51:08.962" v="849" actId="1076"/>
          <ac:grpSpMkLst>
            <pc:docMk/>
            <pc:sldMk cId="1913557629" sldId="259"/>
            <ac:grpSpMk id="3" creationId="{BB4369F0-5AB4-A9B2-4D66-9EB581D1595F}"/>
          </ac:grpSpMkLst>
        </pc:grpChg>
      </pc:sldChg>
      <pc:sldChg chg="addSp delSp modSp del mod ord">
        <pc:chgData name="管理機構 日本病院" userId="2e802bb902a8af05" providerId="LiveId" clId="{CDC5925B-3F3C-4AE4-8D2A-F5C0EBB217FF}" dt="2025-06-14T08:31:23.576" v="2991" actId="2696"/>
        <pc:sldMkLst>
          <pc:docMk/>
          <pc:sldMk cId="1891799105" sldId="260"/>
        </pc:sldMkLst>
      </pc:sldChg>
      <pc:sldChg chg="addSp delSp modSp new del mod">
        <pc:chgData name="管理機構 日本病院" userId="2e802bb902a8af05" providerId="LiveId" clId="{CDC5925B-3F3C-4AE4-8D2A-F5C0EBB217FF}" dt="2025-06-14T08:31:17.999" v="2989" actId="2696"/>
        <pc:sldMkLst>
          <pc:docMk/>
          <pc:sldMk cId="2604933153" sldId="261"/>
        </pc:sldMkLst>
      </pc:sldChg>
      <pc:sldChg chg="addSp delSp modSp new mod ord">
        <pc:chgData name="管理機構 日本病院" userId="2e802bb902a8af05" providerId="LiveId" clId="{CDC5925B-3F3C-4AE4-8D2A-F5C0EBB217FF}" dt="2025-06-10T02:15:46.308" v="514" actId="1076"/>
        <pc:sldMkLst>
          <pc:docMk/>
          <pc:sldMk cId="4280114747" sldId="262"/>
        </pc:sldMkLst>
        <pc:spChg chg="add mod">
          <ac:chgData name="管理機構 日本病院" userId="2e802bb902a8af05" providerId="LiveId" clId="{CDC5925B-3F3C-4AE4-8D2A-F5C0EBB217FF}" dt="2025-06-10T02:15:46.308" v="514" actId="1076"/>
          <ac:spMkLst>
            <pc:docMk/>
            <pc:sldMk cId="4280114747" sldId="262"/>
            <ac:spMk id="26" creationId="{5B4D9BF3-1C0B-4ED6-2D5F-B39FA66E72D4}"/>
          </ac:spMkLst>
        </pc:spChg>
        <pc:graphicFrameChg chg="add mod modVis modGraphic">
          <ac:chgData name="管理機構 日本病院" userId="2e802bb902a8af05" providerId="LiveId" clId="{CDC5925B-3F3C-4AE4-8D2A-F5C0EBB217FF}" dt="2025-05-20T06:39:54.187" v="511" actId="20577"/>
          <ac:graphicFrameMkLst>
            <pc:docMk/>
            <pc:sldMk cId="4280114747" sldId="262"/>
            <ac:graphicFrameMk id="24" creationId="{8BC12AF0-EC42-B5DB-C516-3FCD89EEC21E}"/>
          </ac:graphicFrameMkLst>
        </pc:graphicFrameChg>
      </pc:sldChg>
      <pc:sldChg chg="addSp delSp modSp new del mod">
        <pc:chgData name="管理機構 日本病院" userId="2e802bb902a8af05" providerId="LiveId" clId="{CDC5925B-3F3C-4AE4-8D2A-F5C0EBB217FF}" dt="2025-06-10T02:22:19.813" v="525" actId="2696"/>
        <pc:sldMkLst>
          <pc:docMk/>
          <pc:sldMk cId="341594822" sldId="263"/>
        </pc:sldMkLst>
      </pc:sldChg>
      <pc:sldChg chg="addSp modSp new del mod ord">
        <pc:chgData name="管理機構 日本病院" userId="2e802bb902a8af05" providerId="LiveId" clId="{CDC5925B-3F3C-4AE4-8D2A-F5C0EBB217FF}" dt="2025-06-14T08:31:15.516" v="2988" actId="2696"/>
        <pc:sldMkLst>
          <pc:docMk/>
          <pc:sldMk cId="4165300194" sldId="264"/>
        </pc:sldMkLst>
      </pc:sldChg>
      <pc:sldChg chg="addSp modSp new del mod ord">
        <pc:chgData name="管理機構 日本病院" userId="2e802bb902a8af05" providerId="LiveId" clId="{CDC5925B-3F3C-4AE4-8D2A-F5C0EBB217FF}" dt="2025-06-14T08:31:20.799" v="2990" actId="2696"/>
        <pc:sldMkLst>
          <pc:docMk/>
          <pc:sldMk cId="2958447005" sldId="265"/>
        </pc:sldMkLst>
      </pc:sldChg>
      <pc:sldChg chg="addSp delSp modSp add mod ord">
        <pc:chgData name="管理機構 日本病院" userId="2e802bb902a8af05" providerId="LiveId" clId="{CDC5925B-3F3C-4AE4-8D2A-F5C0EBB217FF}" dt="2025-06-14T03:01:18.509" v="1091" actId="20577"/>
        <pc:sldMkLst>
          <pc:docMk/>
          <pc:sldMk cId="1734845841" sldId="266"/>
        </pc:sldMkLst>
        <pc:spChg chg="mod">
          <ac:chgData name="管理機構 日本病院" userId="2e802bb902a8af05" providerId="LiveId" clId="{CDC5925B-3F3C-4AE4-8D2A-F5C0EBB217FF}" dt="2025-06-10T06:09:10.074" v="1018" actId="1076"/>
          <ac:spMkLst>
            <pc:docMk/>
            <pc:sldMk cId="1734845841" sldId="266"/>
            <ac:spMk id="3" creationId="{F36F9C6B-7ADC-B772-3683-05610FC06D7C}"/>
          </ac:spMkLst>
        </pc:spChg>
        <pc:spChg chg="mod">
          <ac:chgData name="管理機構 日本病院" userId="2e802bb902a8af05" providerId="LiveId" clId="{CDC5925B-3F3C-4AE4-8D2A-F5C0EBB217FF}" dt="2025-06-10T06:09:29.167" v="1021" actId="1076"/>
          <ac:spMkLst>
            <pc:docMk/>
            <pc:sldMk cId="1734845841" sldId="266"/>
            <ac:spMk id="4" creationId="{C62ECC78-DE69-20F1-77A7-770C1EB4F1CA}"/>
          </ac:spMkLst>
        </pc:spChg>
        <pc:spChg chg="add mod">
          <ac:chgData name="管理機構 日本病院" userId="2e802bb902a8af05" providerId="LiveId" clId="{CDC5925B-3F3C-4AE4-8D2A-F5C0EBB217FF}" dt="2025-06-14T03:01:18.509" v="1091" actId="20577"/>
          <ac:spMkLst>
            <pc:docMk/>
            <pc:sldMk cId="1734845841" sldId="266"/>
            <ac:spMk id="5" creationId="{B9AF4A84-E7A9-43DC-4DB9-D5AA30D20BC3}"/>
          </ac:spMkLst>
        </pc:spChg>
        <pc:spChg chg="mod">
          <ac:chgData name="管理機構 日本病院" userId="2e802bb902a8af05" providerId="LiveId" clId="{CDC5925B-3F3C-4AE4-8D2A-F5C0EBB217FF}" dt="2025-06-10T05:03:45.283" v="944" actId="1076"/>
          <ac:spMkLst>
            <pc:docMk/>
            <pc:sldMk cId="1734845841" sldId="266"/>
            <ac:spMk id="9" creationId="{6365B2BC-DC44-23B6-B58B-ADBFE5A4B18A}"/>
          </ac:spMkLst>
        </pc:spChg>
        <pc:spChg chg="mod">
          <ac:chgData name="管理機構 日本病院" userId="2e802bb902a8af05" providerId="LiveId" clId="{CDC5925B-3F3C-4AE4-8D2A-F5C0EBB217FF}" dt="2025-06-10T06:03:04.535" v="984" actId="1076"/>
          <ac:spMkLst>
            <pc:docMk/>
            <pc:sldMk cId="1734845841" sldId="266"/>
            <ac:spMk id="14" creationId="{EB6A9BE2-6818-5504-69EF-8759C9F9FFBB}"/>
          </ac:spMkLst>
        </pc:spChg>
        <pc:spChg chg="mod">
          <ac:chgData name="管理機構 日本病院" userId="2e802bb902a8af05" providerId="LiveId" clId="{CDC5925B-3F3C-4AE4-8D2A-F5C0EBB217FF}" dt="2025-06-10T06:13:41.672" v="1045" actId="14100"/>
          <ac:spMkLst>
            <pc:docMk/>
            <pc:sldMk cId="1734845841" sldId="266"/>
            <ac:spMk id="15" creationId="{265823FF-2B02-FFF4-0D92-F57FF64A6AB5}"/>
          </ac:spMkLst>
        </pc:spChg>
        <pc:spChg chg="mod">
          <ac:chgData name="管理機構 日本病院" userId="2e802bb902a8af05" providerId="LiveId" clId="{CDC5925B-3F3C-4AE4-8D2A-F5C0EBB217FF}" dt="2025-06-12T02:43:02.907" v="1059" actId="1076"/>
          <ac:spMkLst>
            <pc:docMk/>
            <pc:sldMk cId="1734845841" sldId="266"/>
            <ac:spMk id="17" creationId="{5407EE80-9098-4826-270D-AF8DD10CB59F}"/>
          </ac:spMkLst>
        </pc:spChg>
        <pc:spChg chg="mod">
          <ac:chgData name="管理機構 日本病院" userId="2e802bb902a8af05" providerId="LiveId" clId="{CDC5925B-3F3C-4AE4-8D2A-F5C0EBB217FF}" dt="2025-06-12T02:42:53.543" v="1058" actId="1076"/>
          <ac:spMkLst>
            <pc:docMk/>
            <pc:sldMk cId="1734845841" sldId="266"/>
            <ac:spMk id="18" creationId="{0607CAA7-8420-AE8A-1A20-F97CE1F35BCA}"/>
          </ac:spMkLst>
        </pc:spChg>
        <pc:spChg chg="mod">
          <ac:chgData name="管理機構 日本病院" userId="2e802bb902a8af05" providerId="LiveId" clId="{CDC5925B-3F3C-4AE4-8D2A-F5C0EBB217FF}" dt="2025-06-10T06:03:27.723" v="987" actId="1076"/>
          <ac:spMkLst>
            <pc:docMk/>
            <pc:sldMk cId="1734845841" sldId="266"/>
            <ac:spMk id="21" creationId="{B84762E7-6A57-6C79-591B-BDBE86886D0A}"/>
          </ac:spMkLst>
        </pc:spChg>
        <pc:spChg chg="mod">
          <ac:chgData name="管理機構 日本病院" userId="2e802bb902a8af05" providerId="LiveId" clId="{CDC5925B-3F3C-4AE4-8D2A-F5C0EBB217FF}" dt="2025-06-10T05:10:02.368" v="976" actId="1076"/>
          <ac:spMkLst>
            <pc:docMk/>
            <pc:sldMk cId="1734845841" sldId="266"/>
            <ac:spMk id="22" creationId="{B70A11A9-4B73-A0AB-121D-F6F57BB520CA}"/>
          </ac:spMkLst>
        </pc:spChg>
        <pc:spChg chg="mod">
          <ac:chgData name="管理機構 日本病院" userId="2e802bb902a8af05" providerId="LiveId" clId="{CDC5925B-3F3C-4AE4-8D2A-F5C0EBB217FF}" dt="2025-06-10T04:59:08.440" v="896"/>
          <ac:spMkLst>
            <pc:docMk/>
            <pc:sldMk cId="1734845841" sldId="266"/>
            <ac:spMk id="29" creationId="{B61CF3E8-BD19-5085-5F58-982246253E4A}"/>
          </ac:spMkLst>
        </pc:spChg>
        <pc:spChg chg="mod">
          <ac:chgData name="管理機構 日本病院" userId="2e802bb902a8af05" providerId="LiveId" clId="{CDC5925B-3F3C-4AE4-8D2A-F5C0EBB217FF}" dt="2025-06-10T06:25:35.343" v="1051" actId="688"/>
          <ac:spMkLst>
            <pc:docMk/>
            <pc:sldMk cId="1734845841" sldId="266"/>
            <ac:spMk id="30" creationId="{09278D49-D87D-5F6D-BCBE-6C99A99C2F6C}"/>
          </ac:spMkLst>
        </pc:spChg>
        <pc:spChg chg="mod">
          <ac:chgData name="管理機構 日本病院" userId="2e802bb902a8af05" providerId="LiveId" clId="{CDC5925B-3F3C-4AE4-8D2A-F5C0EBB217FF}" dt="2025-06-10T06:03:17.402" v="986" actId="1076"/>
          <ac:spMkLst>
            <pc:docMk/>
            <pc:sldMk cId="1734845841" sldId="266"/>
            <ac:spMk id="31" creationId="{42DE2472-43D1-C21C-107F-C387279E5A5A}"/>
          </ac:spMkLst>
        </pc:spChg>
        <pc:spChg chg="mod">
          <ac:chgData name="管理機構 日本病院" userId="2e802bb902a8af05" providerId="LiveId" clId="{CDC5925B-3F3C-4AE4-8D2A-F5C0EBB217FF}" dt="2025-06-10T05:09:37.267" v="970" actId="14100"/>
          <ac:spMkLst>
            <pc:docMk/>
            <pc:sldMk cId="1734845841" sldId="266"/>
            <ac:spMk id="32" creationId="{7D4BC661-B4CF-A07F-0B47-2D930D679094}"/>
          </ac:spMkLst>
        </pc:spChg>
        <pc:spChg chg="mod">
          <ac:chgData name="管理機構 日本病院" userId="2e802bb902a8af05" providerId="LiveId" clId="{CDC5925B-3F3C-4AE4-8D2A-F5C0EBB217FF}" dt="2025-06-10T05:04:53.717" v="955" actId="20577"/>
          <ac:spMkLst>
            <pc:docMk/>
            <pc:sldMk cId="1734845841" sldId="266"/>
            <ac:spMk id="34" creationId="{628711CA-8CF4-E94B-234E-CE8A580C8AFC}"/>
          </ac:spMkLst>
        </pc:spChg>
        <pc:spChg chg="mod">
          <ac:chgData name="管理機構 日本病院" userId="2e802bb902a8af05" providerId="LiveId" clId="{CDC5925B-3F3C-4AE4-8D2A-F5C0EBB217FF}" dt="2025-06-10T04:59:47.022" v="904"/>
          <ac:spMkLst>
            <pc:docMk/>
            <pc:sldMk cId="1734845841" sldId="266"/>
            <ac:spMk id="36" creationId="{E255A67A-56C7-6E8C-74EF-164731250282}"/>
          </ac:spMkLst>
        </pc:spChg>
        <pc:spChg chg="mod">
          <ac:chgData name="管理機構 日本病院" userId="2e802bb902a8af05" providerId="LiveId" clId="{CDC5925B-3F3C-4AE4-8D2A-F5C0EBB217FF}" dt="2025-06-10T06:13:55.901" v="1047" actId="14100"/>
          <ac:spMkLst>
            <pc:docMk/>
            <pc:sldMk cId="1734845841" sldId="266"/>
            <ac:spMk id="37" creationId="{E0C88CFE-86AE-8980-58AB-E60871834F60}"/>
          </ac:spMkLst>
        </pc:spChg>
        <pc:spChg chg="mod">
          <ac:chgData name="管理機構 日本病院" userId="2e802bb902a8af05" providerId="LiveId" clId="{CDC5925B-3F3C-4AE4-8D2A-F5C0EBB217FF}" dt="2025-06-10T05:10:33.085" v="980" actId="1076"/>
          <ac:spMkLst>
            <pc:docMk/>
            <pc:sldMk cId="1734845841" sldId="266"/>
            <ac:spMk id="44" creationId="{9CE02594-1EE4-77DC-9AD7-BCCA4864FA28}"/>
          </ac:spMkLst>
        </pc:spChg>
        <pc:spChg chg="mod">
          <ac:chgData name="管理機構 日本病院" userId="2e802bb902a8af05" providerId="LiveId" clId="{CDC5925B-3F3C-4AE4-8D2A-F5C0EBB217FF}" dt="2025-06-10T07:04:29.256" v="1052" actId="688"/>
          <ac:spMkLst>
            <pc:docMk/>
            <pc:sldMk cId="1734845841" sldId="266"/>
            <ac:spMk id="45" creationId="{36CD639A-7EB1-D68D-7712-4C3A2023195A}"/>
          </ac:spMkLst>
        </pc:spChg>
        <pc:spChg chg="mod">
          <ac:chgData name="管理機構 日本病院" userId="2e802bb902a8af05" providerId="LiveId" clId="{CDC5925B-3F3C-4AE4-8D2A-F5C0EBB217FF}" dt="2025-06-10T06:03:01.184" v="983" actId="1076"/>
          <ac:spMkLst>
            <pc:docMk/>
            <pc:sldMk cId="1734845841" sldId="266"/>
            <ac:spMk id="46" creationId="{A53A5E50-433E-2888-3753-18C69B4A62D9}"/>
          </ac:spMkLst>
        </pc:spChg>
        <pc:spChg chg="mod">
          <ac:chgData name="管理機構 日本病院" userId="2e802bb902a8af05" providerId="LiveId" clId="{CDC5925B-3F3C-4AE4-8D2A-F5C0EBB217FF}" dt="2025-06-10T05:09:25.723" v="968" actId="14100"/>
          <ac:spMkLst>
            <pc:docMk/>
            <pc:sldMk cId="1734845841" sldId="266"/>
            <ac:spMk id="47" creationId="{7C36D739-A269-168C-91D5-A8DAF52EBACF}"/>
          </ac:spMkLst>
        </pc:spChg>
        <pc:spChg chg="mod">
          <ac:chgData name="管理機構 日本病院" userId="2e802bb902a8af05" providerId="LiveId" clId="{CDC5925B-3F3C-4AE4-8D2A-F5C0EBB217FF}" dt="2025-06-10T05:05:02.380" v="958" actId="20577"/>
          <ac:spMkLst>
            <pc:docMk/>
            <pc:sldMk cId="1734845841" sldId="266"/>
            <ac:spMk id="49" creationId="{7416DBDF-52E7-FA57-E3BD-ED4161F2262F}"/>
          </ac:spMkLst>
        </pc:spChg>
        <pc:spChg chg="add mod">
          <ac:chgData name="管理機構 日本病院" userId="2e802bb902a8af05" providerId="LiveId" clId="{CDC5925B-3F3C-4AE4-8D2A-F5C0EBB217FF}" dt="2025-06-12T02:43:09.348" v="1060" actId="1076"/>
          <ac:spMkLst>
            <pc:docMk/>
            <pc:sldMk cId="1734845841" sldId="266"/>
            <ac:spMk id="50" creationId="{B9C1F476-E1A1-DBE8-22F5-00B0C0450585}"/>
          </ac:spMkLst>
        </pc:spChg>
        <pc:spChg chg="add mod ord">
          <ac:chgData name="管理機構 日本病院" userId="2e802bb902a8af05" providerId="LiveId" clId="{CDC5925B-3F3C-4AE4-8D2A-F5C0EBB217FF}" dt="2025-06-12T02:44:03.029" v="1067" actId="14100"/>
          <ac:spMkLst>
            <pc:docMk/>
            <pc:sldMk cId="1734845841" sldId="266"/>
            <ac:spMk id="51" creationId="{90383F4B-E879-11BF-3510-67B89916C3C4}"/>
          </ac:spMkLst>
        </pc:spChg>
        <pc:grpChg chg="mod">
          <ac:chgData name="管理機構 日本病院" userId="2e802bb902a8af05" providerId="LiveId" clId="{CDC5925B-3F3C-4AE4-8D2A-F5C0EBB217FF}" dt="2025-06-10T06:07:30.452" v="1007" actId="164"/>
          <ac:grpSpMkLst>
            <pc:docMk/>
            <pc:sldMk cId="1734845841" sldId="266"/>
            <ac:grpSpMk id="13" creationId="{C57A7FB0-1701-BC53-601B-A8C77E2D21A2}"/>
          </ac:grpSpMkLst>
        </pc:grpChg>
        <pc:grpChg chg="add del mod">
          <ac:chgData name="管理機構 日本病院" userId="2e802bb902a8af05" providerId="LiveId" clId="{CDC5925B-3F3C-4AE4-8D2A-F5C0EBB217FF}" dt="2025-06-10T06:07:30.452" v="1007" actId="164"/>
          <ac:grpSpMkLst>
            <pc:docMk/>
            <pc:sldMk cId="1734845841" sldId="266"/>
            <ac:grpSpMk id="23" creationId="{00D81580-F3C6-442F-FB19-A052B370FF48}"/>
          </ac:grpSpMkLst>
        </pc:grpChg>
        <pc:grpChg chg="mod">
          <ac:chgData name="管理機構 日本病院" userId="2e802bb902a8af05" providerId="LiveId" clId="{CDC5925B-3F3C-4AE4-8D2A-F5C0EBB217FF}" dt="2025-06-10T06:07:30.452" v="1007" actId="164"/>
          <ac:grpSpMkLst>
            <pc:docMk/>
            <pc:sldMk cId="1734845841" sldId="266"/>
            <ac:grpSpMk id="35" creationId="{EFB24450-85D8-5D9B-DF2E-B5F919A4B272}"/>
          </ac:grpSpMkLst>
        </pc:grpChg>
        <pc:grpChg chg="add mod">
          <ac:chgData name="管理機構 日本病院" userId="2e802bb902a8af05" providerId="LiveId" clId="{CDC5925B-3F3C-4AE4-8D2A-F5C0EBB217FF}" dt="2025-06-12T02:43:56.845" v="1066" actId="14100"/>
          <ac:grpSpMkLst>
            <pc:docMk/>
            <pc:sldMk cId="1734845841" sldId="266"/>
            <ac:grpSpMk id="52" creationId="{5F167510-3740-8BBD-0995-A2010D10751D}"/>
          </ac:grpSpMkLst>
        </pc:grpChg>
        <pc:picChg chg="mod">
          <ac:chgData name="管理機構 日本病院" userId="2e802bb902a8af05" providerId="LiveId" clId="{CDC5925B-3F3C-4AE4-8D2A-F5C0EBB217FF}" dt="2025-06-10T05:09:57.801" v="975" actId="1076"/>
          <ac:picMkLst>
            <pc:docMk/>
            <pc:sldMk cId="1734845841" sldId="266"/>
            <ac:picMk id="2" creationId="{0299F06C-85B7-F24D-DC09-13F3934ACBFA}"/>
          </ac:picMkLst>
        </pc:picChg>
        <pc:picChg chg="mod">
          <ac:chgData name="管理機構 日本病院" userId="2e802bb902a8af05" providerId="LiveId" clId="{CDC5925B-3F3C-4AE4-8D2A-F5C0EBB217FF}" dt="2025-06-10T06:03:49.354" v="988" actId="1076"/>
          <ac:picMkLst>
            <pc:docMk/>
            <pc:sldMk cId="1734845841" sldId="266"/>
            <ac:picMk id="8" creationId="{3C0B5407-94BF-0C6D-2CDB-198E7CB0088F}"/>
          </ac:picMkLst>
        </pc:picChg>
        <pc:picChg chg="mod">
          <ac:chgData name="管理機構 日本病院" userId="2e802bb902a8af05" providerId="LiveId" clId="{CDC5925B-3F3C-4AE4-8D2A-F5C0EBB217FF}" dt="2025-06-10T04:58:11.821" v="891" actId="1076"/>
          <ac:picMkLst>
            <pc:docMk/>
            <pc:sldMk cId="1734845841" sldId="266"/>
            <ac:picMk id="12" creationId="{CDB9CE83-FA7E-5E6B-9039-DC8857266D22}"/>
          </ac:picMkLst>
        </pc:picChg>
        <pc:picChg chg="mod">
          <ac:chgData name="管理機構 日本病院" userId="2e802bb902a8af05" providerId="LiveId" clId="{CDC5925B-3F3C-4AE4-8D2A-F5C0EBB217FF}" dt="2025-06-10T04:58:04.943" v="890" actId="1076"/>
          <ac:picMkLst>
            <pc:docMk/>
            <pc:sldMk cId="1734845841" sldId="266"/>
            <ac:picMk id="16" creationId="{346DA7B5-73C1-3281-A5C4-4C88EFC2F8E9}"/>
          </ac:picMkLst>
        </pc:picChg>
        <pc:picChg chg="mod">
          <ac:chgData name="管理機構 日本病院" userId="2e802bb902a8af05" providerId="LiveId" clId="{CDC5925B-3F3C-4AE4-8D2A-F5C0EBB217FF}" dt="2025-06-10T05:01:17.659" v="922" actId="1076"/>
          <ac:picMkLst>
            <pc:docMk/>
            <pc:sldMk cId="1734845841" sldId="266"/>
            <ac:picMk id="26" creationId="{79AF3AC4-DCAC-4FE8-1466-BEE299F64B06}"/>
          </ac:picMkLst>
        </pc:picChg>
        <pc:picChg chg="mod">
          <ac:chgData name="管理機構 日本病院" userId="2e802bb902a8af05" providerId="LiveId" clId="{CDC5925B-3F3C-4AE4-8D2A-F5C0EBB217FF}" dt="2025-06-10T05:01:28.025" v="925" actId="1076"/>
          <ac:picMkLst>
            <pc:docMk/>
            <pc:sldMk cId="1734845841" sldId="266"/>
            <ac:picMk id="27" creationId="{4BF744C9-BFCA-2089-2148-A1D0418D2136}"/>
          </ac:picMkLst>
        </pc:picChg>
        <pc:picChg chg="mod">
          <ac:chgData name="管理機構 日本病院" userId="2e802bb902a8af05" providerId="LiveId" clId="{CDC5925B-3F3C-4AE4-8D2A-F5C0EBB217FF}" dt="2025-06-10T05:08:48.089" v="960" actId="1076"/>
          <ac:picMkLst>
            <pc:docMk/>
            <pc:sldMk cId="1734845841" sldId="266"/>
            <ac:picMk id="28" creationId="{E9BEF8FD-014A-14D7-A1DB-3B38892BF94A}"/>
          </ac:picMkLst>
        </pc:picChg>
        <pc:picChg chg="mod">
          <ac:chgData name="管理機構 日本病院" userId="2e802bb902a8af05" providerId="LiveId" clId="{CDC5925B-3F3C-4AE4-8D2A-F5C0EBB217FF}" dt="2025-06-10T06:02:54.873" v="982" actId="1076"/>
          <ac:picMkLst>
            <pc:docMk/>
            <pc:sldMk cId="1734845841" sldId="266"/>
            <ac:picMk id="41" creationId="{DA1B921F-8BE7-AAAC-5081-13BE9DF3175E}"/>
          </ac:picMkLst>
        </pc:picChg>
        <pc:picChg chg="mod">
          <ac:chgData name="管理機構 日本病院" userId="2e802bb902a8af05" providerId="LiveId" clId="{CDC5925B-3F3C-4AE4-8D2A-F5C0EBB217FF}" dt="2025-06-10T05:01:35.858" v="928" actId="1076"/>
          <ac:picMkLst>
            <pc:docMk/>
            <pc:sldMk cId="1734845841" sldId="266"/>
            <ac:picMk id="42" creationId="{6DC2E1AC-193A-D300-E024-0EBACD752CF2}"/>
          </ac:picMkLst>
        </pc:picChg>
        <pc:picChg chg="mod">
          <ac:chgData name="管理機構 日本病院" userId="2e802bb902a8af05" providerId="LiveId" clId="{CDC5925B-3F3C-4AE4-8D2A-F5C0EBB217FF}" dt="2025-06-10T05:08:55.617" v="961" actId="1076"/>
          <ac:picMkLst>
            <pc:docMk/>
            <pc:sldMk cId="1734845841" sldId="266"/>
            <ac:picMk id="43" creationId="{28969883-C29F-E14D-2A00-A09D6F34BED3}"/>
          </ac:picMkLst>
        </pc:picChg>
        <pc:picChg chg="mod">
          <ac:chgData name="管理機構 日本病院" userId="2e802bb902a8af05" providerId="LiveId" clId="{CDC5925B-3F3C-4AE4-8D2A-F5C0EBB217FF}" dt="2025-06-10T04:59:47.022" v="904"/>
          <ac:picMkLst>
            <pc:docMk/>
            <pc:sldMk cId="1734845841" sldId="266"/>
            <ac:picMk id="48" creationId="{5DF25385-5B94-1F6C-3E10-AE810A2043FC}"/>
          </ac:picMkLst>
        </pc:picChg>
      </pc:sldChg>
      <pc:sldChg chg="addSp delSp modSp new mod ord">
        <pc:chgData name="管理機構 日本病院" userId="2e802bb902a8af05" providerId="LiveId" clId="{CDC5925B-3F3C-4AE4-8D2A-F5C0EBB217FF}" dt="2025-06-14T03:20:15.761" v="1306" actId="20577"/>
        <pc:sldMkLst>
          <pc:docMk/>
          <pc:sldMk cId="3430555854" sldId="267"/>
        </pc:sldMkLst>
        <pc:spChg chg="add mod">
          <ac:chgData name="管理機構 日本病院" userId="2e802bb902a8af05" providerId="LiveId" clId="{CDC5925B-3F3C-4AE4-8D2A-F5C0EBB217FF}" dt="2025-06-12T02:44:50.796" v="1072"/>
          <ac:spMkLst>
            <pc:docMk/>
            <pc:sldMk cId="3430555854" sldId="267"/>
            <ac:spMk id="2" creationId="{BB1AFD6C-8347-C1A4-7158-2F12D3B0AC87}"/>
          </ac:spMkLst>
        </pc:spChg>
        <pc:spChg chg="add mod">
          <ac:chgData name="管理機構 日本病院" userId="2e802bb902a8af05" providerId="LiveId" clId="{CDC5925B-3F3C-4AE4-8D2A-F5C0EBB217FF}" dt="2025-06-14T02:59:19.781" v="1077" actId="20577"/>
          <ac:spMkLst>
            <pc:docMk/>
            <pc:sldMk cId="3430555854" sldId="267"/>
            <ac:spMk id="3" creationId="{D87BB5FD-F305-2F2C-31CA-E73E5F00896D}"/>
          </ac:spMkLst>
        </pc:spChg>
        <pc:spChg chg="add del mod">
          <ac:chgData name="管理機構 日本病院" userId="2e802bb902a8af05" providerId="LiveId" clId="{CDC5925B-3F3C-4AE4-8D2A-F5C0EBB217FF}" dt="2025-06-14T03:14:21.395" v="1221" actId="1076"/>
          <ac:spMkLst>
            <pc:docMk/>
            <pc:sldMk cId="3430555854" sldId="267"/>
            <ac:spMk id="5" creationId="{3F6BF04A-C75F-24EA-1962-C1A41FE37E72}"/>
          </ac:spMkLst>
        </pc:spChg>
        <pc:spChg chg="mod">
          <ac:chgData name="管理機構 日本病院" userId="2e802bb902a8af05" providerId="LiveId" clId="{CDC5925B-3F3C-4AE4-8D2A-F5C0EBB217FF}" dt="2025-06-14T03:13:13.106" v="1208" actId="1076"/>
          <ac:spMkLst>
            <pc:docMk/>
            <pc:sldMk cId="3430555854" sldId="267"/>
            <ac:spMk id="15" creationId="{C9B503E8-D106-2251-BD53-E4F62DCDA4A0}"/>
          </ac:spMkLst>
        </pc:spChg>
        <pc:spChg chg="add mod">
          <ac:chgData name="管理機構 日本病院" userId="2e802bb902a8af05" providerId="LiveId" clId="{CDC5925B-3F3C-4AE4-8D2A-F5C0EBB217FF}" dt="2025-06-14T03:14:48.342" v="1222" actId="164"/>
          <ac:spMkLst>
            <pc:docMk/>
            <pc:sldMk cId="3430555854" sldId="267"/>
            <ac:spMk id="45" creationId="{C4C17909-CE41-5403-279A-982BC066CCB1}"/>
          </ac:spMkLst>
        </pc:spChg>
        <pc:spChg chg="add mod">
          <ac:chgData name="管理機構 日本病院" userId="2e802bb902a8af05" providerId="LiveId" clId="{CDC5925B-3F3C-4AE4-8D2A-F5C0EBB217FF}" dt="2025-06-14T03:20:15.761" v="1306" actId="20577"/>
          <ac:spMkLst>
            <pc:docMk/>
            <pc:sldMk cId="3430555854" sldId="267"/>
            <ac:spMk id="55" creationId="{06D849DB-5D39-C5D7-6D60-62E2FB748C7F}"/>
          </ac:spMkLst>
        </pc:spChg>
        <pc:grpChg chg="add del mod">
          <ac:chgData name="管理機構 日本病院" userId="2e802bb902a8af05" providerId="LiveId" clId="{CDC5925B-3F3C-4AE4-8D2A-F5C0EBB217FF}" dt="2025-06-14T03:14:48.342" v="1222" actId="164"/>
          <ac:grpSpMkLst>
            <pc:docMk/>
            <pc:sldMk cId="3430555854" sldId="267"/>
            <ac:grpSpMk id="4" creationId="{80CAF29E-0F8C-4016-2C32-F0FED5C42BF2}"/>
          </ac:grpSpMkLst>
        </pc:grpChg>
        <pc:grpChg chg="add mod">
          <ac:chgData name="管理機構 日本病院" userId="2e802bb902a8af05" providerId="LiveId" clId="{CDC5925B-3F3C-4AE4-8D2A-F5C0EBB217FF}" dt="2025-06-14T03:14:48.342" v="1222" actId="164"/>
          <ac:grpSpMkLst>
            <pc:docMk/>
            <pc:sldMk cId="3430555854" sldId="267"/>
            <ac:grpSpMk id="54" creationId="{73AC4CEE-77AF-68CD-976A-4BD2265ABE3E}"/>
          </ac:grpSpMkLst>
        </pc:grpChg>
        <pc:picChg chg="mod ord">
          <ac:chgData name="管理機構 日本病院" userId="2e802bb902a8af05" providerId="LiveId" clId="{CDC5925B-3F3C-4AE4-8D2A-F5C0EBB217FF}" dt="2025-06-14T03:13:56.683" v="1216" actId="1076"/>
          <ac:picMkLst>
            <pc:docMk/>
            <pc:sldMk cId="3430555854" sldId="267"/>
            <ac:picMk id="19" creationId="{7BEE296B-3691-224D-AE42-A4C94447DD86}"/>
          </ac:picMkLst>
        </pc:picChg>
        <pc:picChg chg="add del mod">
          <ac:chgData name="管理機構 日本病院" userId="2e802bb902a8af05" providerId="LiveId" clId="{CDC5925B-3F3C-4AE4-8D2A-F5C0EBB217FF}" dt="2025-06-14T03:14:48.342" v="1222" actId="164"/>
          <ac:picMkLst>
            <pc:docMk/>
            <pc:sldMk cId="3430555854" sldId="267"/>
            <ac:picMk id="47" creationId="{18DBAD91-8F84-8EA1-376E-7AA917B32B3F}"/>
          </ac:picMkLst>
        </pc:picChg>
        <pc:picChg chg="add mod">
          <ac:chgData name="管理機構 日本病院" userId="2e802bb902a8af05" providerId="LiveId" clId="{CDC5925B-3F3C-4AE4-8D2A-F5C0EBB217FF}" dt="2025-06-14T03:14:48.342" v="1222" actId="164"/>
          <ac:picMkLst>
            <pc:docMk/>
            <pc:sldMk cId="3430555854" sldId="267"/>
            <ac:picMk id="52" creationId="{382FCDD9-5AFF-B49F-8A42-3B67C7917F3B}"/>
          </ac:picMkLst>
        </pc:picChg>
        <pc:picChg chg="add mod">
          <ac:chgData name="管理機構 日本病院" userId="2e802bb902a8af05" providerId="LiveId" clId="{CDC5925B-3F3C-4AE4-8D2A-F5C0EBB217FF}" dt="2025-06-14T03:14:48.342" v="1222" actId="164"/>
          <ac:picMkLst>
            <pc:docMk/>
            <pc:sldMk cId="3430555854" sldId="267"/>
            <ac:picMk id="53" creationId="{BE80CDFD-E178-3D29-F491-4F6339AF8684}"/>
          </ac:picMkLst>
        </pc:picChg>
      </pc:sldChg>
      <pc:sldChg chg="addSp modSp new mod">
        <pc:chgData name="管理機構 日本病院" userId="2e802bb902a8af05" providerId="LiveId" clId="{CDC5925B-3F3C-4AE4-8D2A-F5C0EBB217FF}" dt="2025-06-14T04:21:46.348" v="1502" actId="27349"/>
        <pc:sldMkLst>
          <pc:docMk/>
          <pc:sldMk cId="1592498123" sldId="268"/>
        </pc:sldMkLst>
      </pc:sldChg>
      <pc:sldChg chg="addSp delSp modSp add mod">
        <pc:chgData name="管理機構 日本病院" userId="2e802bb902a8af05" providerId="LiveId" clId="{CDC5925B-3F3C-4AE4-8D2A-F5C0EBB217FF}" dt="2025-06-14T03:56:17.495" v="1418" actId="164"/>
        <pc:sldMkLst>
          <pc:docMk/>
          <pc:sldMk cId="4283608555" sldId="269"/>
        </pc:sldMkLst>
      </pc:sldChg>
      <pc:sldChg chg="add del">
        <pc:chgData name="管理機構 日本病院" userId="2e802bb902a8af05" providerId="LiveId" clId="{CDC5925B-3F3C-4AE4-8D2A-F5C0EBB217FF}" dt="2025-06-14T03:34:39.280" v="1311" actId="2696"/>
        <pc:sldMkLst>
          <pc:docMk/>
          <pc:sldMk cId="376008350" sldId="270"/>
        </pc:sldMkLst>
      </pc:sldChg>
      <pc:sldChg chg="addSp delSp modSp new mod">
        <pc:chgData name="管理機構 日本病院" userId="2e802bb902a8af05" providerId="LiveId" clId="{CDC5925B-3F3C-4AE4-8D2A-F5C0EBB217FF}" dt="2025-06-14T04:52:00.538" v="1732" actId="1076"/>
        <pc:sldMkLst>
          <pc:docMk/>
          <pc:sldMk cId="3998669036" sldId="270"/>
        </pc:sldMkLst>
      </pc:sldChg>
      <pc:sldChg chg="addSp delSp modSp new mod">
        <pc:chgData name="管理機構 日本病院" userId="2e802bb902a8af05" providerId="LiveId" clId="{CDC5925B-3F3C-4AE4-8D2A-F5C0EBB217FF}" dt="2025-06-14T05:35:01.198" v="1874" actId="1076"/>
        <pc:sldMkLst>
          <pc:docMk/>
          <pc:sldMk cId="3956178971" sldId="271"/>
        </pc:sldMkLst>
      </pc:sldChg>
      <pc:sldChg chg="addSp delSp modSp new mod ord">
        <pc:chgData name="管理機構 日本病院" userId="2e802bb902a8af05" providerId="LiveId" clId="{CDC5925B-3F3C-4AE4-8D2A-F5C0EBB217FF}" dt="2025-06-14T06:05:12.380" v="2092" actId="1076"/>
        <pc:sldMkLst>
          <pc:docMk/>
          <pc:sldMk cId="1693797760" sldId="272"/>
        </pc:sldMkLst>
      </pc:sldChg>
      <pc:sldChg chg="addSp delSp modSp new mod ord">
        <pc:chgData name="管理機構 日本病院" userId="2e802bb902a8af05" providerId="LiveId" clId="{CDC5925B-3F3C-4AE4-8D2A-F5C0EBB217FF}" dt="2025-06-14T07:15:34.744" v="2767" actId="113"/>
        <pc:sldMkLst>
          <pc:docMk/>
          <pc:sldMk cId="299526749" sldId="273"/>
        </pc:sldMkLst>
      </pc:sldChg>
      <pc:sldChg chg="addSp delSp modSp new mod">
        <pc:chgData name="管理機構 日本病院" userId="2e802bb902a8af05" providerId="LiveId" clId="{CDC5925B-3F3C-4AE4-8D2A-F5C0EBB217FF}" dt="2025-06-14T07:14:17.891" v="2739" actId="20577"/>
        <pc:sldMkLst>
          <pc:docMk/>
          <pc:sldMk cId="1058149423" sldId="274"/>
        </pc:sldMkLst>
      </pc:sldChg>
      <pc:sldChg chg="addSp delSp modSp new mod">
        <pc:chgData name="管理機構 日本病院" userId="2e802bb902a8af05" providerId="LiveId" clId="{CDC5925B-3F3C-4AE4-8D2A-F5C0EBB217FF}" dt="2025-06-14T07:14:42.489" v="2744" actId="1076"/>
        <pc:sldMkLst>
          <pc:docMk/>
          <pc:sldMk cId="1891384697" sldId="275"/>
        </pc:sldMkLst>
      </pc:sldChg>
      <pc:sldChg chg="addSp delSp modSp new mod">
        <pc:chgData name="管理機構 日本病院" userId="2e802bb902a8af05" providerId="LiveId" clId="{CDC5925B-3F3C-4AE4-8D2A-F5C0EBB217FF}" dt="2025-06-14T07:08:21.950" v="2647" actId="1076"/>
        <pc:sldMkLst>
          <pc:docMk/>
          <pc:sldMk cId="2343657388" sldId="276"/>
        </pc:sldMkLst>
      </pc:sldChg>
      <pc:sldChg chg="addSp modSp new mod">
        <pc:chgData name="管理機構 日本病院" userId="2e802bb902a8af05" providerId="LiveId" clId="{CDC5925B-3F3C-4AE4-8D2A-F5C0EBB217FF}" dt="2025-06-14T07:15:03.575" v="2756" actId="113"/>
        <pc:sldMkLst>
          <pc:docMk/>
          <pc:sldMk cId="575648058" sldId="277"/>
        </pc:sldMkLst>
      </pc:sldChg>
      <pc:sldChg chg="addSp modSp new mod">
        <pc:chgData name="管理機構 日本病院" userId="2e802bb902a8af05" providerId="LiveId" clId="{CDC5925B-3F3C-4AE4-8D2A-F5C0EBB217FF}" dt="2025-06-14T07:19:53.247" v="2777" actId="1440"/>
        <pc:sldMkLst>
          <pc:docMk/>
          <pc:sldMk cId="3917946144" sldId="278"/>
        </pc:sldMkLst>
      </pc:sldChg>
      <pc:sldChg chg="addSp delSp modSp new mod ord">
        <pc:chgData name="管理機構 日本病院" userId="2e802bb902a8af05" providerId="LiveId" clId="{CDC5925B-3F3C-4AE4-8D2A-F5C0EBB217FF}" dt="2025-06-14T07:49:34.840" v="2825" actId="1440"/>
        <pc:sldMkLst>
          <pc:docMk/>
          <pc:sldMk cId="3061715239" sldId="279"/>
        </pc:sldMkLst>
      </pc:sldChg>
      <pc:sldChg chg="addSp modSp new mod">
        <pc:chgData name="管理機構 日本病院" userId="2e802bb902a8af05" providerId="LiveId" clId="{CDC5925B-3F3C-4AE4-8D2A-F5C0EBB217FF}" dt="2025-06-14T08:19:54.458" v="2897" actId="1440"/>
        <pc:sldMkLst>
          <pc:docMk/>
          <pc:sldMk cId="2997034124" sldId="280"/>
        </pc:sldMkLst>
      </pc:sldChg>
      <pc:sldChg chg="addSp delSp modSp add mod">
        <pc:chgData name="管理機構 日本病院" userId="2e802bb902a8af05" providerId="LiveId" clId="{CDC5925B-3F3C-4AE4-8D2A-F5C0EBB217FF}" dt="2025-06-14T07:53:59.321" v="2851" actId="1076"/>
        <pc:sldMkLst>
          <pc:docMk/>
          <pc:sldMk cId="3682739933" sldId="281"/>
        </pc:sldMkLst>
      </pc:sldChg>
      <pc:sldChg chg="addSp delSp modSp add mod">
        <pc:chgData name="管理機構 日本病院" userId="2e802bb902a8af05" providerId="LiveId" clId="{CDC5925B-3F3C-4AE4-8D2A-F5C0EBB217FF}" dt="2025-06-14T08:21:52.189" v="2916" actId="1440"/>
        <pc:sldMkLst>
          <pc:docMk/>
          <pc:sldMk cId="147848004" sldId="282"/>
        </pc:sldMkLst>
      </pc:sldChg>
      <pc:sldChg chg="addSp delSp modSp add mod">
        <pc:chgData name="管理機構 日本病院" userId="2e802bb902a8af05" providerId="LiveId" clId="{CDC5925B-3F3C-4AE4-8D2A-F5C0EBB217FF}" dt="2025-06-14T08:30:24.582" v="2987" actId="1076"/>
        <pc:sldMkLst>
          <pc:docMk/>
          <pc:sldMk cId="455452135" sldId="283"/>
        </pc:sldMkLst>
      </pc:sldChg>
      <pc:sldChg chg="addSp modSp new mod">
        <pc:chgData name="管理機構 日本病院" userId="2e802bb902a8af05" providerId="LiveId" clId="{CDC5925B-3F3C-4AE4-8D2A-F5C0EBB217FF}" dt="2025-06-14T08:43:47.919" v="3121" actId="166"/>
        <pc:sldMkLst>
          <pc:docMk/>
          <pc:sldMk cId="2745240457" sldId="284"/>
        </pc:sldMkLst>
      </pc:sldChg>
      <pc:sldChg chg="addSp modSp new mod">
        <pc:chgData name="管理機構 日本病院" userId="2e802bb902a8af05" providerId="LiveId" clId="{CDC5925B-3F3C-4AE4-8D2A-F5C0EBB217FF}" dt="2025-06-14T08:45:52.266" v="3159"/>
        <pc:sldMkLst>
          <pc:docMk/>
          <pc:sldMk cId="196983532" sldId="285"/>
        </pc:sldMkLst>
      </pc:sldChg>
      <pc:sldChg chg="addSp delSp modSp new add del mod">
        <pc:chgData name="管理機構 日本病院" userId="2e802bb902a8af05" providerId="LiveId" clId="{CDC5925B-3F3C-4AE4-8D2A-F5C0EBB217FF}" dt="2025-06-19T02:43:52.645" v="3310" actId="2696"/>
        <pc:sldMkLst>
          <pc:docMk/>
          <pc:sldMk cId="985281646" sldId="286"/>
        </pc:sldMkLst>
      </pc:sldChg>
      <pc:sldChg chg="new del">
        <pc:chgData name="管理機構 日本病院" userId="2e802bb902a8af05" providerId="LiveId" clId="{CDC5925B-3F3C-4AE4-8D2A-F5C0EBB217FF}" dt="2025-06-16T08:26:28.276" v="3161" actId="680"/>
        <pc:sldMkLst>
          <pc:docMk/>
          <pc:sldMk cId="2804551046" sldId="286"/>
        </pc:sldMkLst>
      </pc:sldChg>
    </pc:docChg>
  </pc:docChgLst>
  <pc:docChgLst>
    <pc:chgData name="管理機構 日本病院" userId="2e802bb902a8af05" providerId="LiveId" clId="{EB7A5A68-8AC6-4E75-92AF-78B931FD5897}"/>
    <pc:docChg chg="undo custSel addSld delSld modSld">
      <pc:chgData name="管理機構 日本病院" userId="2e802bb902a8af05" providerId="LiveId" clId="{EB7A5A68-8AC6-4E75-92AF-78B931FD5897}" dt="2025-06-21T06:41:33.816" v="1753" actId="2696"/>
      <pc:docMkLst>
        <pc:docMk/>
      </pc:docMkLst>
      <pc:sldChg chg="addSp modSp mod">
        <pc:chgData name="管理機構 日本病院" userId="2e802bb902a8af05" providerId="LiveId" clId="{EB7A5A68-8AC6-4E75-92AF-78B931FD5897}" dt="2025-06-21T06:41:07.682" v="1750" actId="208"/>
        <pc:sldMkLst>
          <pc:docMk/>
          <pc:sldMk cId="3430555854" sldId="267"/>
        </pc:sldMkLst>
        <pc:spChg chg="add mod">
          <ac:chgData name="管理機構 日本病院" userId="2e802bb902a8af05" providerId="LiveId" clId="{EB7A5A68-8AC6-4E75-92AF-78B931FD5897}" dt="2025-06-21T06:17:35.439" v="1679" actId="14100"/>
          <ac:spMkLst>
            <pc:docMk/>
            <pc:sldMk cId="3430555854" sldId="267"/>
            <ac:spMk id="6" creationId="{13436D49-F5D5-6EDB-9781-514B0DE06FD6}"/>
          </ac:spMkLst>
        </pc:spChg>
        <pc:spChg chg="add mod">
          <ac:chgData name="管理機構 日本病院" userId="2e802bb902a8af05" providerId="LiveId" clId="{EB7A5A68-8AC6-4E75-92AF-78B931FD5897}" dt="2025-06-21T06:41:07.682" v="1750" actId="208"/>
          <ac:spMkLst>
            <pc:docMk/>
            <pc:sldMk cId="3430555854" sldId="267"/>
            <ac:spMk id="7" creationId="{8DCC1A24-8F55-6BB0-C576-588799ECFBEA}"/>
          </ac:spMkLst>
        </pc:spChg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1592498123" sldId="268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4283608555" sldId="269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3998669036" sldId="270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3956178971" sldId="271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1693797760" sldId="272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299526749" sldId="273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1058149423" sldId="274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1891384697" sldId="275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2343657388" sldId="276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575648058" sldId="277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3917946144" sldId="278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3061715239" sldId="279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2997034124" sldId="280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3682739933" sldId="281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147848004" sldId="282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455452135" sldId="283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2745240457" sldId="284"/>
        </pc:sldMkLst>
      </pc:sldChg>
      <pc:sldChg chg="del">
        <pc:chgData name="管理機構 日本病院" userId="2e802bb902a8af05" providerId="LiveId" clId="{EB7A5A68-8AC6-4E75-92AF-78B931FD5897}" dt="2025-06-21T06:41:33.816" v="1753" actId="2696"/>
        <pc:sldMkLst>
          <pc:docMk/>
          <pc:sldMk cId="196983532" sldId="285"/>
        </pc:sldMkLst>
      </pc:sldChg>
      <pc:sldChg chg="add del">
        <pc:chgData name="管理機構 日本病院" userId="2e802bb902a8af05" providerId="LiveId" clId="{EB7A5A68-8AC6-4E75-92AF-78B931FD5897}" dt="2025-06-21T06:41:30.883" v="1752" actId="2890"/>
        <pc:sldMkLst>
          <pc:docMk/>
          <pc:sldMk cId="3944700945" sldId="286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2141748708" sldId="287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1552295657" sldId="288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84393204" sldId="289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2571526270" sldId="290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3319201004" sldId="291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968564378" sldId="292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270132949" sldId="293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126458295" sldId="294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935756628" sldId="295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3044591995" sldId="296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2874182531" sldId="297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2985104966" sldId="298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3210050894" sldId="299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3368060090" sldId="300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181702994" sldId="301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3744154050" sldId="302"/>
        </pc:sldMkLst>
      </pc:sldChg>
      <pc:sldChg chg="add del replId">
        <pc:chgData name="管理機構 日本病院" userId="2e802bb902a8af05" providerId="LiveId" clId="{EB7A5A68-8AC6-4E75-92AF-78B931FD5897}" dt="2025-06-21T06:41:30.883" v="1752" actId="2890"/>
        <pc:sldMkLst>
          <pc:docMk/>
          <pc:sldMk cId="3127253265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37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038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53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63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98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07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39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977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667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3319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1680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66AD42B-B74B-411A-A310-AB353F2D13B3}" type="datetimeFigureOut">
              <a:rPr kumimoji="1" lang="ja-JP" altLang="en-US" smtClean="0"/>
              <a:t>2025/6/21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9CC85BA-BD53-4BD5-BE3C-AF25EB10C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7864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8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E5864-83CC-4418-C668-02EF1BE05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5469" y="489908"/>
            <a:ext cx="9741063" cy="1801299"/>
          </a:xfrm>
        </p:spPr>
        <p:txBody>
          <a:bodyPr>
            <a:normAutofit/>
          </a:bodyPr>
          <a:lstStyle/>
          <a:p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ダブルチェックと医療安全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56F70CF-9C71-67FF-291F-DC8D5D865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468" y="2689867"/>
            <a:ext cx="9741064" cy="389833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6CC24A5A-A5FB-998B-AF73-B9FA7E090BB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340" y="4118747"/>
            <a:ext cx="1576546" cy="1903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900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332589A-18C4-0322-9115-E22C7D90A79F}"/>
              </a:ext>
            </a:extLst>
          </p:cNvPr>
          <p:cNvSpPr txBox="1"/>
          <p:nvPr/>
        </p:nvSpPr>
        <p:spPr>
          <a:xfrm>
            <a:off x="1225502" y="482226"/>
            <a:ext cx="60948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2400" b="1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１）ダブルチェック</a:t>
            </a:r>
            <a:endParaRPr lang="ja-JP" altLang="ja-JP" sz="1600" kern="100" dirty="0">
              <a:solidFill>
                <a:schemeClr val="bg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31B1B91E-B76B-AFBB-BF72-107464CB8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8" y="3429000"/>
            <a:ext cx="2851484" cy="2926703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D02515-A867-9A75-C0ED-5154EFDB3169}"/>
              </a:ext>
            </a:extLst>
          </p:cNvPr>
          <p:cNvSpPr txBox="1"/>
          <p:nvPr/>
        </p:nvSpPr>
        <p:spPr>
          <a:xfrm>
            <a:off x="517358" y="1563988"/>
            <a:ext cx="11039833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indent="152400" algn="just">
              <a:buNone/>
            </a:pPr>
            <a:r>
              <a:rPr lang="ja-JP" altLang="ja-JP" sz="2400" b="1" kern="10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例：一人が薬剤名を読み、もう一人が物（薬剤）を照合するようなチェック</a:t>
            </a:r>
          </a:p>
          <a:p>
            <a:pPr indent="457200" algn="just"/>
            <a:endParaRPr lang="en-US" altLang="ja-JP" sz="2400" b="1" kern="100" dirty="0">
              <a:solidFill>
                <a:schemeClr val="bg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457200" algn="just"/>
            <a:r>
              <a:rPr lang="ja-JP" altLang="en-US" sz="2400" b="1" kern="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2400" b="1" kern="10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→これは</a:t>
            </a:r>
            <a:r>
              <a:rPr lang="ja-JP" altLang="ja-JP" sz="2400" b="1" u="sng" kern="10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ダブルチェックでは</a:t>
            </a:r>
            <a:r>
              <a:rPr lang="ja-JP" altLang="en-US" sz="2400" b="1" u="sng" kern="10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ない</a:t>
            </a:r>
            <a:endParaRPr lang="ja-JP" altLang="ja-JP" sz="2400" b="1" u="sng" kern="100" dirty="0">
              <a:solidFill>
                <a:schemeClr val="bg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92F7CB5-4F7D-A2F5-1091-2D5110A12747}"/>
              </a:ext>
            </a:extLst>
          </p:cNvPr>
          <p:cNvSpPr txBox="1"/>
          <p:nvPr/>
        </p:nvSpPr>
        <p:spPr>
          <a:xfrm>
            <a:off x="3454782" y="3429000"/>
            <a:ext cx="6094854" cy="83099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ダブルチェック</a:t>
            </a:r>
            <a:endParaRPr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「二重にチェックすること」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35C8430-B53E-F470-DC91-384B718C2D9D}"/>
              </a:ext>
            </a:extLst>
          </p:cNvPr>
          <p:cNvSpPr txBox="1"/>
          <p:nvPr/>
        </p:nvSpPr>
        <p:spPr>
          <a:xfrm>
            <a:off x="3454782" y="4492241"/>
            <a:ext cx="65013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二重のチェックは、独立した確認を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回行うこと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684FCAE-78F3-55FE-28FB-3BF87701939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8" y="316528"/>
            <a:ext cx="656698" cy="79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385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8BC12AF0-EC42-B5DB-C516-3FCD89EEC2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392101"/>
              </p:ext>
            </p:extLst>
          </p:nvPr>
        </p:nvGraphicFramePr>
        <p:xfrm>
          <a:off x="508764" y="1254985"/>
          <a:ext cx="11481994" cy="503439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311782">
                  <a:extLst>
                    <a:ext uri="{9D8B030D-6E8A-4147-A177-3AD203B41FA5}">
                      <a16:colId xmlns:a16="http://schemas.microsoft.com/office/drawing/2014/main" val="2518918475"/>
                    </a:ext>
                  </a:extLst>
                </a:gridCol>
                <a:gridCol w="3795104">
                  <a:extLst>
                    <a:ext uri="{9D8B030D-6E8A-4147-A177-3AD203B41FA5}">
                      <a16:colId xmlns:a16="http://schemas.microsoft.com/office/drawing/2014/main" val="3970399121"/>
                    </a:ext>
                  </a:extLst>
                </a:gridCol>
                <a:gridCol w="5375108">
                  <a:extLst>
                    <a:ext uri="{9D8B030D-6E8A-4147-A177-3AD203B41FA5}">
                      <a16:colId xmlns:a16="http://schemas.microsoft.com/office/drawing/2014/main" val="1711714104"/>
                    </a:ext>
                  </a:extLst>
                </a:gridCol>
              </a:tblGrid>
              <a:tr h="43266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タイプ</a:t>
                      </a:r>
                      <a:endParaRPr lang="ja-JP" altLang="en-US" sz="2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方法</a:t>
                      </a:r>
                      <a:endParaRPr lang="ja-JP" altLang="en-US" sz="2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特徴</a:t>
                      </a:r>
                      <a:endParaRPr lang="ja-JP" altLang="en-US" sz="2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029472"/>
                  </a:ext>
                </a:extLst>
              </a:tr>
              <a:tr h="5752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ja-JP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人連続型</a:t>
                      </a:r>
                      <a:endParaRPr lang="ja-JP" altLang="en-US" sz="2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200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lang="ja-JP" altLang="en-US" sz="200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人が連続して確認</a:t>
                      </a: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手間がかからないが、見落としやすい</a:t>
                      </a:r>
                    </a:p>
                  </a:txBody>
                  <a:tcPr marL="62039" marR="62039" marT="31020" marB="31020" anchor="ctr"/>
                </a:tc>
                <a:extLst>
                  <a:ext uri="{0D108BD9-81ED-4DB2-BD59-A6C34878D82A}">
                    <a16:rowId xmlns:a16="http://schemas.microsoft.com/office/drawing/2014/main" val="2613842790"/>
                  </a:ext>
                </a:extLst>
              </a:tr>
              <a:tr h="5752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ja-JP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人時間差型</a:t>
                      </a:r>
                      <a:endParaRPr lang="ja-JP" altLang="en-US" sz="2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人が時間を空けて２回確認</a:t>
                      </a: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リフレッシュ効果でミスを防ぐ</a:t>
                      </a:r>
                    </a:p>
                  </a:txBody>
                  <a:tcPr marL="62039" marR="62039" marT="31020" marB="31020" anchor="ctr"/>
                </a:tc>
                <a:extLst>
                  <a:ext uri="{0D108BD9-81ED-4DB2-BD59-A6C34878D82A}">
                    <a16:rowId xmlns:a16="http://schemas.microsoft.com/office/drawing/2014/main" val="2104715103"/>
                  </a:ext>
                </a:extLst>
              </a:tr>
              <a:tr h="5752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ja-JP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人双方向型</a:t>
                      </a:r>
                      <a:endParaRPr lang="ja-JP" altLang="en-US" sz="2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人が異なる方向からチェック</a:t>
                      </a: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精度が向上する</a:t>
                      </a:r>
                    </a:p>
                  </a:txBody>
                  <a:tcPr marL="62039" marR="62039" marT="31020" marB="31020" anchor="ctr"/>
                </a:tc>
                <a:extLst>
                  <a:ext uri="{0D108BD9-81ED-4DB2-BD59-A6C34878D82A}">
                    <a16:rowId xmlns:a16="http://schemas.microsoft.com/office/drawing/2014/main" val="3039715616"/>
                  </a:ext>
                </a:extLst>
              </a:tr>
              <a:tr h="5752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ja-JP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人連続型</a:t>
                      </a:r>
                      <a:endParaRPr lang="ja-JP" altLang="en-US" sz="2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200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lang="ja-JP" altLang="en-US" sz="200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人が順番に確認</a:t>
                      </a: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最も一般的な方法</a:t>
                      </a:r>
                    </a:p>
                  </a:txBody>
                  <a:tcPr marL="62039" marR="62039" marT="31020" marB="31020" anchor="ctr"/>
                </a:tc>
                <a:extLst>
                  <a:ext uri="{0D108BD9-81ED-4DB2-BD59-A6C34878D82A}">
                    <a16:rowId xmlns:a16="http://schemas.microsoft.com/office/drawing/2014/main" val="40610101"/>
                  </a:ext>
                </a:extLst>
              </a:tr>
              <a:tr h="5752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ja-JP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人連続双方向型</a:t>
                      </a:r>
                      <a:endParaRPr lang="ja-JP" altLang="en-US" sz="2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人で異なる順序で確認</a:t>
                      </a: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ミス発見率が高まる</a:t>
                      </a:r>
                    </a:p>
                  </a:txBody>
                  <a:tcPr marL="62039" marR="62039" marT="31020" marB="31020" anchor="ctr"/>
                </a:tc>
                <a:extLst>
                  <a:ext uri="{0D108BD9-81ED-4DB2-BD59-A6C34878D82A}">
                    <a16:rowId xmlns:a16="http://schemas.microsoft.com/office/drawing/2014/main" val="2746895891"/>
                  </a:ext>
                </a:extLst>
              </a:tr>
              <a:tr h="5752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ja-JP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人同時双方向型</a:t>
                      </a:r>
                      <a:endParaRPr lang="ja-JP" altLang="en-US" sz="2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人が異なる視点で同時に確認</a:t>
                      </a: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経験が浅い者同士の実施は避ける</a:t>
                      </a:r>
                      <a:endParaRPr lang="ja-JP" altLang="en-US" sz="2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/>
                </a:tc>
                <a:extLst>
                  <a:ext uri="{0D108BD9-81ED-4DB2-BD59-A6C34878D82A}">
                    <a16:rowId xmlns:a16="http://schemas.microsoft.com/office/drawing/2014/main" val="2909050867"/>
                  </a:ext>
                </a:extLst>
              </a:tr>
              <a:tr h="5752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トリプルチェック</a:t>
                      </a:r>
                      <a:endParaRPr lang="ja-JP" altLang="en-US" sz="2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人で１回ずつ確認</a:t>
                      </a: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効果はあるが、</a:t>
                      </a:r>
                      <a:r>
                        <a:rPr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リンゲルマン効果</a:t>
                      </a: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に注意</a:t>
                      </a:r>
                    </a:p>
                  </a:txBody>
                  <a:tcPr marL="62039" marR="62039" marT="31020" marB="31020" anchor="ctr"/>
                </a:tc>
                <a:extLst>
                  <a:ext uri="{0D108BD9-81ED-4DB2-BD59-A6C34878D82A}">
                    <a16:rowId xmlns:a16="http://schemas.microsoft.com/office/drawing/2014/main" val="3195675161"/>
                  </a:ext>
                </a:extLst>
              </a:tr>
              <a:tr h="5752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クロスチェック</a:t>
                      </a:r>
                      <a:endParaRPr lang="ja-JP" altLang="en-US" sz="20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異なる視点・手法で確認</a:t>
                      </a:r>
                    </a:p>
                  </a:txBody>
                  <a:tcPr marL="62039" marR="62039" marT="31020" marB="3102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時間はかかるが視点を変えて精度を向上</a:t>
                      </a:r>
                    </a:p>
                  </a:txBody>
                  <a:tcPr marL="62039" marR="62039" marT="31020" marB="31020" anchor="ctr"/>
                </a:tc>
                <a:extLst>
                  <a:ext uri="{0D108BD9-81ED-4DB2-BD59-A6C34878D82A}">
                    <a16:rowId xmlns:a16="http://schemas.microsoft.com/office/drawing/2014/main" val="2267039842"/>
                  </a:ext>
                </a:extLst>
              </a:tr>
            </a:tbl>
          </a:graphicData>
        </a:graphic>
      </p:graphicFrame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B4D9BF3-1C0B-4ED6-2D5F-B39FA66E72D4}"/>
              </a:ext>
            </a:extLst>
          </p:cNvPr>
          <p:cNvSpPr txBox="1"/>
          <p:nvPr/>
        </p:nvSpPr>
        <p:spPr>
          <a:xfrm>
            <a:off x="508764" y="471341"/>
            <a:ext cx="60948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400" b="1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２）タイプ別チェック方法</a:t>
            </a:r>
            <a:endParaRPr lang="ja-JP" altLang="ja-JP" sz="1600" kern="100" dirty="0">
              <a:solidFill>
                <a:schemeClr val="bg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11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B34D59-1B3B-D2AD-3BD4-F75A49DB8AD8}"/>
              </a:ext>
            </a:extLst>
          </p:cNvPr>
          <p:cNvSpPr txBox="1"/>
          <p:nvPr/>
        </p:nvSpPr>
        <p:spPr>
          <a:xfrm>
            <a:off x="284675" y="198583"/>
            <a:ext cx="60948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400" b="1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３）ダブルチェックの方法</a:t>
            </a:r>
            <a:endParaRPr lang="ja-JP" altLang="ja-JP" sz="1600" kern="100" dirty="0">
              <a:solidFill>
                <a:schemeClr val="bg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762F8A-9E6B-A635-4F16-871519A820CD}"/>
              </a:ext>
            </a:extLst>
          </p:cNvPr>
          <p:cNvSpPr txBox="1"/>
          <p:nvPr/>
        </p:nvSpPr>
        <p:spPr>
          <a:xfrm>
            <a:off x="1012399" y="1160406"/>
            <a:ext cx="9144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人連続型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・・・・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人が連続して確認する。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人時間差型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人が１回目と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回目の確認作業の間に時間を空ける。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人双方向型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人が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回目と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回目で確認する方向を逆にする。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E80B693-7874-9932-9C41-F31233543002}"/>
              </a:ext>
            </a:extLst>
          </p:cNvPr>
          <p:cNvSpPr txBox="1"/>
          <p:nvPr/>
        </p:nvSpPr>
        <p:spPr>
          <a:xfrm>
            <a:off x="664454" y="669044"/>
            <a:ext cx="609485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（１）</a:t>
            </a:r>
            <a:r>
              <a:rPr lang="en-US" altLang="ja-JP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人で行う方法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B4369F0-5AB4-A9B2-4D66-9EB581D1595F}"/>
              </a:ext>
            </a:extLst>
          </p:cNvPr>
          <p:cNvGrpSpPr/>
          <p:nvPr/>
        </p:nvGrpSpPr>
        <p:grpSpPr>
          <a:xfrm>
            <a:off x="171933" y="2934020"/>
            <a:ext cx="11848134" cy="3853114"/>
            <a:chOff x="192107" y="2566628"/>
            <a:chExt cx="11848134" cy="3853114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0D72518-F131-1004-787F-2E360EF3F735}"/>
                </a:ext>
              </a:extLst>
            </p:cNvPr>
            <p:cNvSpPr/>
            <p:nvPr/>
          </p:nvSpPr>
          <p:spPr>
            <a:xfrm>
              <a:off x="192107" y="2566628"/>
              <a:ext cx="11848134" cy="3853114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379B25F3-4EF8-98EB-8C39-C266C72F7564}"/>
                </a:ext>
              </a:extLst>
            </p:cNvPr>
            <p:cNvSpPr/>
            <p:nvPr/>
          </p:nvSpPr>
          <p:spPr>
            <a:xfrm>
              <a:off x="3878754" y="2704206"/>
              <a:ext cx="5225142" cy="58439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28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人で行うダブルチェック</a:t>
              </a:r>
            </a:p>
          </p:txBody>
        </p: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7240468E-0551-0409-DE21-5292A69CFB79}"/>
                </a:ext>
              </a:extLst>
            </p:cNvPr>
            <p:cNvSpPr/>
            <p:nvPr/>
          </p:nvSpPr>
          <p:spPr>
            <a:xfrm>
              <a:off x="484020" y="3486837"/>
              <a:ext cx="3613834" cy="2698092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72E4B6BE-96F2-7677-0338-2F0CF81BFF6E}"/>
                </a:ext>
              </a:extLst>
            </p:cNvPr>
            <p:cNvSpPr/>
            <p:nvPr/>
          </p:nvSpPr>
          <p:spPr>
            <a:xfrm>
              <a:off x="4289083" y="3486837"/>
              <a:ext cx="3613834" cy="2698092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149B6BF6-24EF-8C78-2644-F1BAFE92CEA5}"/>
                </a:ext>
              </a:extLst>
            </p:cNvPr>
            <p:cNvSpPr/>
            <p:nvPr/>
          </p:nvSpPr>
          <p:spPr>
            <a:xfrm>
              <a:off x="8094146" y="3486837"/>
              <a:ext cx="3613834" cy="2698092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5C4F4CF9-2805-A627-E049-56256A43AD17}"/>
                </a:ext>
              </a:extLst>
            </p:cNvPr>
            <p:cNvSpPr/>
            <p:nvPr/>
          </p:nvSpPr>
          <p:spPr>
            <a:xfrm>
              <a:off x="744020" y="3657480"/>
              <a:ext cx="3093833" cy="58439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2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人連続チェック</a:t>
              </a:r>
            </a:p>
          </p:txBody>
        </p:sp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F09D0FFA-C4B2-3C1C-F230-CF921200BE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525" y="4322121"/>
              <a:ext cx="1586424" cy="1679918"/>
            </a:xfrm>
            <a:prstGeom prst="rect">
              <a:avLst/>
            </a:prstGeom>
          </p:spPr>
        </p:pic>
        <p:pic>
          <p:nvPicPr>
            <p:cNvPr id="47" name="図 46">
              <a:extLst>
                <a:ext uri="{FF2B5EF4-FFF2-40B4-BE49-F238E27FC236}">
                  <a16:creationId xmlns:a16="http://schemas.microsoft.com/office/drawing/2014/main" id="{F642A15C-AE6B-6223-A50A-A1EBEDE7F2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0398" y="4322121"/>
              <a:ext cx="1586424" cy="1679918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3FEC32C4-D411-B3FA-9019-0B65BE3D2A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12575" y="4322121"/>
              <a:ext cx="1586424" cy="1679918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292E5091-F337-E42D-B906-8D0426E40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5461" y="4322121"/>
              <a:ext cx="1586424" cy="1679918"/>
            </a:xfrm>
            <a:prstGeom prst="rect">
              <a:avLst/>
            </a:prstGeom>
          </p:spPr>
        </p:pic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92AAD005-2D41-E101-761B-CF63CCACA4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8122" y="4322121"/>
              <a:ext cx="1586424" cy="1679918"/>
            </a:xfrm>
            <a:prstGeom prst="rect">
              <a:avLst/>
            </a:prstGeom>
          </p:spPr>
        </p:pic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B2670274-6DC3-7D7E-A450-76DF3C2E49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8051" y="4322121"/>
              <a:ext cx="1586424" cy="1679918"/>
            </a:xfrm>
            <a:prstGeom prst="rect">
              <a:avLst/>
            </a:prstGeom>
          </p:spPr>
        </p:pic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36209EBD-84E9-B44D-2378-8FB4504B1FBF}"/>
                </a:ext>
              </a:extLst>
            </p:cNvPr>
            <p:cNvSpPr/>
            <p:nvPr/>
          </p:nvSpPr>
          <p:spPr>
            <a:xfrm>
              <a:off x="4628544" y="3612284"/>
              <a:ext cx="3093833" cy="58439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2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人時間差チェック</a:t>
              </a: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C9FD2E99-807F-F59B-D772-39B440FC58C0}"/>
                </a:ext>
              </a:extLst>
            </p:cNvPr>
            <p:cNvSpPr/>
            <p:nvPr/>
          </p:nvSpPr>
          <p:spPr>
            <a:xfrm>
              <a:off x="8354147" y="3612283"/>
              <a:ext cx="3093833" cy="58439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2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人双方向チェック</a:t>
              </a:r>
            </a:p>
          </p:txBody>
        </p:sp>
        <p:pic>
          <p:nvPicPr>
            <p:cNvPr id="54" name="グラフィックス 53" descr="クリップボード">
              <a:extLst>
                <a:ext uri="{FF2B5EF4-FFF2-40B4-BE49-F238E27FC236}">
                  <a16:creationId xmlns:a16="http://schemas.microsoft.com/office/drawing/2014/main" id="{0E131DB9-7F0F-0AD4-14B9-49441B4CDC9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38324" y="5083760"/>
              <a:ext cx="862269" cy="930125"/>
            </a:xfrm>
            <a:prstGeom prst="rect">
              <a:avLst/>
            </a:prstGeom>
          </p:spPr>
        </p:pic>
        <p:pic>
          <p:nvPicPr>
            <p:cNvPr id="55" name="グラフィックス 54" descr="クリップボード">
              <a:extLst>
                <a:ext uri="{FF2B5EF4-FFF2-40B4-BE49-F238E27FC236}">
                  <a16:creationId xmlns:a16="http://schemas.microsoft.com/office/drawing/2014/main" id="{B637503C-D044-9CF4-4861-A5C91B3D35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236893" y="5083759"/>
              <a:ext cx="862269" cy="930125"/>
            </a:xfrm>
            <a:prstGeom prst="rect">
              <a:avLst/>
            </a:prstGeom>
          </p:spPr>
        </p:pic>
        <p:pic>
          <p:nvPicPr>
            <p:cNvPr id="56" name="グラフィックス 55" descr="クリップボード">
              <a:extLst>
                <a:ext uri="{FF2B5EF4-FFF2-40B4-BE49-F238E27FC236}">
                  <a16:creationId xmlns:a16="http://schemas.microsoft.com/office/drawing/2014/main" id="{B9EEED3C-A861-C104-B3F0-D2C83DBBC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249522" y="5071914"/>
              <a:ext cx="862269" cy="930125"/>
            </a:xfrm>
            <a:prstGeom prst="rect">
              <a:avLst/>
            </a:prstGeom>
          </p:spPr>
        </p:pic>
        <p:pic>
          <p:nvPicPr>
            <p:cNvPr id="57" name="グラフィックス 56" descr="クリップボード">
              <a:extLst>
                <a:ext uri="{FF2B5EF4-FFF2-40B4-BE49-F238E27FC236}">
                  <a16:creationId xmlns:a16="http://schemas.microsoft.com/office/drawing/2014/main" id="{6B32E7AA-A252-B8F2-6F5C-0A96581EC7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038136" y="5083759"/>
              <a:ext cx="862269" cy="930125"/>
            </a:xfrm>
            <a:prstGeom prst="rect">
              <a:avLst/>
            </a:prstGeom>
          </p:spPr>
        </p:pic>
        <p:pic>
          <p:nvPicPr>
            <p:cNvPr id="58" name="グラフィックス 57" descr="クリップボード">
              <a:extLst>
                <a:ext uri="{FF2B5EF4-FFF2-40B4-BE49-F238E27FC236}">
                  <a16:creationId xmlns:a16="http://schemas.microsoft.com/office/drawing/2014/main" id="{A050AC95-D8DB-A88F-3D8F-C3A5271EB1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134617" y="5083758"/>
              <a:ext cx="862269" cy="930125"/>
            </a:xfrm>
            <a:prstGeom prst="rect">
              <a:avLst/>
            </a:prstGeom>
          </p:spPr>
        </p:pic>
        <p:pic>
          <p:nvPicPr>
            <p:cNvPr id="59" name="グラフィックス 58" descr="クリップボード">
              <a:extLst>
                <a:ext uri="{FF2B5EF4-FFF2-40B4-BE49-F238E27FC236}">
                  <a16:creationId xmlns:a16="http://schemas.microsoft.com/office/drawing/2014/main" id="{ED404875-F6FB-0645-02AE-A9A173488C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856731" y="5071914"/>
              <a:ext cx="862269" cy="930125"/>
            </a:xfrm>
            <a:prstGeom prst="rect">
              <a:avLst/>
            </a:prstGeom>
          </p:spPr>
        </p:pic>
        <p:pic>
          <p:nvPicPr>
            <p:cNvPr id="60" name="グラフィックス 59" descr="チェックリスト">
              <a:extLst>
                <a:ext uri="{FF2B5EF4-FFF2-40B4-BE49-F238E27FC236}">
                  <a16:creationId xmlns:a16="http://schemas.microsoft.com/office/drawing/2014/main" id="{B2C7C215-A216-8F1B-1D11-829926E0682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81837" y="5249050"/>
              <a:ext cx="606507" cy="690337"/>
            </a:xfrm>
            <a:prstGeom prst="rect">
              <a:avLst/>
            </a:prstGeom>
          </p:spPr>
        </p:pic>
        <p:pic>
          <p:nvPicPr>
            <p:cNvPr id="61" name="グラフィックス 60" descr="チェックリスト">
              <a:extLst>
                <a:ext uri="{FF2B5EF4-FFF2-40B4-BE49-F238E27FC236}">
                  <a16:creationId xmlns:a16="http://schemas.microsoft.com/office/drawing/2014/main" id="{715B80CD-55FA-4668-9836-8F7FBA34DAD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377925" y="5249049"/>
              <a:ext cx="606507" cy="690337"/>
            </a:xfrm>
            <a:prstGeom prst="rect">
              <a:avLst/>
            </a:prstGeom>
          </p:spPr>
        </p:pic>
        <p:pic>
          <p:nvPicPr>
            <p:cNvPr id="62" name="グラフィックス 61" descr="チェックリスト">
              <a:extLst>
                <a:ext uri="{FF2B5EF4-FFF2-40B4-BE49-F238E27FC236}">
                  <a16:creationId xmlns:a16="http://schemas.microsoft.com/office/drawing/2014/main" id="{4543BBD4-0E31-F1C4-4534-CB87C49CBA0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984611" y="5240869"/>
              <a:ext cx="606507" cy="690337"/>
            </a:xfrm>
            <a:prstGeom prst="rect">
              <a:avLst/>
            </a:prstGeom>
          </p:spPr>
        </p:pic>
        <p:pic>
          <p:nvPicPr>
            <p:cNvPr id="63" name="グラフィックス 62" descr="チェックリスト">
              <a:extLst>
                <a:ext uri="{FF2B5EF4-FFF2-40B4-BE49-F238E27FC236}">
                  <a16:creationId xmlns:a16="http://schemas.microsoft.com/office/drawing/2014/main" id="{608A6867-60D8-CD5B-D391-D39EA70E3F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8262497" y="5279703"/>
              <a:ext cx="606507" cy="690337"/>
            </a:xfrm>
            <a:prstGeom prst="rect">
              <a:avLst/>
            </a:prstGeom>
          </p:spPr>
        </p:pic>
        <p:pic>
          <p:nvPicPr>
            <p:cNvPr id="64" name="グラフィックス 63" descr="チェックリスト">
              <a:extLst>
                <a:ext uri="{FF2B5EF4-FFF2-40B4-BE49-F238E27FC236}">
                  <a16:creationId xmlns:a16="http://schemas.microsoft.com/office/drawing/2014/main" id="{33CC8BBC-6FDF-FB94-82E7-C79031B9F96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172975" y="5240868"/>
              <a:ext cx="606507" cy="690337"/>
            </a:xfrm>
            <a:prstGeom prst="rect">
              <a:avLst/>
            </a:prstGeom>
          </p:spPr>
        </p:pic>
        <p:pic>
          <p:nvPicPr>
            <p:cNvPr id="65" name="グラフィックス 64" descr="チェックリスト">
              <a:extLst>
                <a:ext uri="{FF2B5EF4-FFF2-40B4-BE49-F238E27FC236}">
                  <a16:creationId xmlns:a16="http://schemas.microsoft.com/office/drawing/2014/main" id="{7B766DA7-5B98-8520-39CE-439641A211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373438" y="5249049"/>
              <a:ext cx="606507" cy="690337"/>
            </a:xfrm>
            <a:prstGeom prst="rect">
              <a:avLst/>
            </a:prstGeom>
          </p:spPr>
        </p:pic>
        <p:sp>
          <p:nvSpPr>
            <p:cNvPr id="66" name="矢印: 右 65">
              <a:extLst>
                <a:ext uri="{FF2B5EF4-FFF2-40B4-BE49-F238E27FC236}">
                  <a16:creationId xmlns:a16="http://schemas.microsoft.com/office/drawing/2014/main" id="{8BEC898F-2F71-8C7C-6B82-5FCAD9CB67AE}"/>
                </a:ext>
              </a:extLst>
            </p:cNvPr>
            <p:cNvSpPr/>
            <p:nvPr/>
          </p:nvSpPr>
          <p:spPr>
            <a:xfrm>
              <a:off x="1932240" y="4827851"/>
              <a:ext cx="576363" cy="498608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矢印: 右 66">
              <a:extLst>
                <a:ext uri="{FF2B5EF4-FFF2-40B4-BE49-F238E27FC236}">
                  <a16:creationId xmlns:a16="http://schemas.microsoft.com/office/drawing/2014/main" id="{DEA63E23-4ED7-DA41-01DB-8CF4D3163A64}"/>
                </a:ext>
              </a:extLst>
            </p:cNvPr>
            <p:cNvSpPr/>
            <p:nvPr/>
          </p:nvSpPr>
          <p:spPr>
            <a:xfrm>
              <a:off x="9632852" y="4513982"/>
              <a:ext cx="576363" cy="498608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矢印: 右 67">
              <a:extLst>
                <a:ext uri="{FF2B5EF4-FFF2-40B4-BE49-F238E27FC236}">
                  <a16:creationId xmlns:a16="http://schemas.microsoft.com/office/drawing/2014/main" id="{363AF2D4-7061-6E91-ABC5-E0481850DDD8}"/>
                </a:ext>
              </a:extLst>
            </p:cNvPr>
            <p:cNvSpPr/>
            <p:nvPr/>
          </p:nvSpPr>
          <p:spPr>
            <a:xfrm rot="10800000">
              <a:off x="9562924" y="5229025"/>
              <a:ext cx="576363" cy="498608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矢印: 右 68">
              <a:extLst>
                <a:ext uri="{FF2B5EF4-FFF2-40B4-BE49-F238E27FC236}">
                  <a16:creationId xmlns:a16="http://schemas.microsoft.com/office/drawing/2014/main" id="{74E7692C-118E-ABA3-01C9-99AA64879505}"/>
                </a:ext>
              </a:extLst>
            </p:cNvPr>
            <p:cNvSpPr/>
            <p:nvPr/>
          </p:nvSpPr>
          <p:spPr>
            <a:xfrm>
              <a:off x="5823340" y="4808674"/>
              <a:ext cx="576363" cy="498608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3557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23304-E787-A63F-6DDE-475D56D5B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407EE80-9098-4826-270D-AF8DD10CB59F}"/>
              </a:ext>
            </a:extLst>
          </p:cNvPr>
          <p:cNvSpPr txBox="1"/>
          <p:nvPr/>
        </p:nvSpPr>
        <p:spPr>
          <a:xfrm>
            <a:off x="625075" y="648038"/>
            <a:ext cx="609485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（２）</a:t>
            </a:r>
            <a:r>
              <a:rPr lang="en-US" altLang="ja-JP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人で行う方法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607CAA7-8420-AE8A-1A20-F97CE1F35BCA}"/>
              </a:ext>
            </a:extLst>
          </p:cNvPr>
          <p:cNvSpPr txBox="1"/>
          <p:nvPr/>
        </p:nvSpPr>
        <p:spPr>
          <a:xfrm>
            <a:off x="317120" y="178679"/>
            <a:ext cx="60948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400" b="1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３）ダブルチェックの方法</a:t>
            </a:r>
            <a:endParaRPr lang="ja-JP" altLang="ja-JP" sz="1600" kern="100" dirty="0">
              <a:solidFill>
                <a:schemeClr val="bg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5F167510-3740-8BBD-0995-A2010D10751D}"/>
              </a:ext>
            </a:extLst>
          </p:cNvPr>
          <p:cNvGrpSpPr/>
          <p:nvPr/>
        </p:nvGrpSpPr>
        <p:grpSpPr>
          <a:xfrm>
            <a:off x="83779" y="2839452"/>
            <a:ext cx="12024441" cy="3870547"/>
            <a:chOff x="-54794" y="2276117"/>
            <a:chExt cx="12024441" cy="3870547"/>
          </a:xfrm>
        </p:grpSpPr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90383F4B-E879-11BF-3510-67B89916C3C4}"/>
                </a:ext>
              </a:extLst>
            </p:cNvPr>
            <p:cNvSpPr/>
            <p:nvPr/>
          </p:nvSpPr>
          <p:spPr>
            <a:xfrm>
              <a:off x="-54794" y="2276117"/>
              <a:ext cx="12024441" cy="3870547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00D81580-F3C6-442F-FB19-A052B370FF48}"/>
                </a:ext>
              </a:extLst>
            </p:cNvPr>
            <p:cNvGrpSpPr/>
            <p:nvPr/>
          </p:nvGrpSpPr>
          <p:grpSpPr>
            <a:xfrm>
              <a:off x="40808" y="3097614"/>
              <a:ext cx="3837959" cy="2853163"/>
              <a:chOff x="2379481" y="1917800"/>
              <a:chExt cx="9232142" cy="4587471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F36F9C6B-7ADC-B772-3683-05610FC06D7C}"/>
                  </a:ext>
                </a:extLst>
              </p:cNvPr>
              <p:cNvSpPr/>
              <p:nvPr/>
            </p:nvSpPr>
            <p:spPr>
              <a:xfrm>
                <a:off x="2446998" y="2579776"/>
                <a:ext cx="9164625" cy="3925495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C62ECC78-DE69-20F1-77A7-770C1EB4F1CA}"/>
                  </a:ext>
                </a:extLst>
              </p:cNvPr>
              <p:cNvSpPr txBox="1"/>
              <p:nvPr/>
            </p:nvSpPr>
            <p:spPr>
              <a:xfrm>
                <a:off x="2379481" y="1917800"/>
                <a:ext cx="3582545" cy="6433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ja-JP" sz="20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2</a:t>
                </a:r>
                <a:r>
                  <a:rPr lang="ja-JP" altLang="en-US" sz="20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人連続型</a:t>
                </a:r>
              </a:p>
            </p:txBody>
          </p:sp>
          <p:grpSp>
            <p:nvGrpSpPr>
              <p:cNvPr id="10" name="グループ化 9">
                <a:extLst>
                  <a:ext uri="{FF2B5EF4-FFF2-40B4-BE49-F238E27FC236}">
                    <a16:creationId xmlns:a16="http://schemas.microsoft.com/office/drawing/2014/main" id="{646A4E38-7B17-528F-1C23-7BD0ED917FDD}"/>
                  </a:ext>
                </a:extLst>
              </p:cNvPr>
              <p:cNvGrpSpPr/>
              <p:nvPr/>
            </p:nvGrpSpPr>
            <p:grpSpPr>
              <a:xfrm>
                <a:off x="2710809" y="3353865"/>
                <a:ext cx="2423492" cy="2423492"/>
                <a:chOff x="3182452" y="3545631"/>
                <a:chExt cx="2423492" cy="2423492"/>
              </a:xfrm>
            </p:grpSpPr>
            <p:pic>
              <p:nvPicPr>
                <p:cNvPr id="8" name="グラフィックス 7" descr="クリップボード">
                  <a:extLst>
                    <a:ext uri="{FF2B5EF4-FFF2-40B4-BE49-F238E27FC236}">
                      <a16:creationId xmlns:a16="http://schemas.microsoft.com/office/drawing/2014/main" id="{3C0B5407-94BF-0C6D-2CDB-198E7CB008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182452" y="3545631"/>
                  <a:ext cx="2423492" cy="2423492"/>
                </a:xfrm>
                <a:prstGeom prst="rect">
                  <a:avLst/>
                </a:prstGeom>
              </p:spPr>
            </p:pic>
            <p:sp>
              <p:nvSpPr>
                <p:cNvPr id="9" name="正方形/長方形 8">
                  <a:extLst>
                    <a:ext uri="{FF2B5EF4-FFF2-40B4-BE49-F238E27FC236}">
                      <a16:creationId xmlns:a16="http://schemas.microsoft.com/office/drawing/2014/main" id="{6365B2BC-DC44-23B6-B58B-ADBFE5A4B18A}"/>
                    </a:ext>
                  </a:extLst>
                </p:cNvPr>
                <p:cNvSpPr/>
                <p:nvPr/>
              </p:nvSpPr>
              <p:spPr>
                <a:xfrm>
                  <a:off x="3923232" y="4465635"/>
                  <a:ext cx="1103250" cy="137043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b="1" dirty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ー</a:t>
                  </a:r>
                  <a:endParaRPr kumimoji="1" lang="en-US" altLang="ja-JP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r>
                    <a:rPr kumimoji="1" lang="ja-JP" altLang="en-US" b="1" dirty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ー●ー</a:t>
                  </a:r>
                  <a:endParaRPr kumimoji="1" lang="en-US" altLang="ja-JP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pic>
            <p:nvPicPr>
              <p:cNvPr id="12" name="図 11">
                <a:extLst>
                  <a:ext uri="{FF2B5EF4-FFF2-40B4-BE49-F238E27FC236}">
                    <a16:creationId xmlns:a16="http://schemas.microsoft.com/office/drawing/2014/main" id="{CDB9CE83-FA7E-5E6B-9039-DC8857266D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59759" y="2779841"/>
                <a:ext cx="1682702" cy="1689198"/>
              </a:xfrm>
              <a:prstGeom prst="rect">
                <a:avLst/>
              </a:prstGeom>
            </p:spPr>
          </p:pic>
          <p:pic>
            <p:nvPicPr>
              <p:cNvPr id="16" name="図 15">
                <a:extLst>
                  <a:ext uri="{FF2B5EF4-FFF2-40B4-BE49-F238E27FC236}">
                    <a16:creationId xmlns:a16="http://schemas.microsoft.com/office/drawing/2014/main" id="{346DA7B5-73C1-3281-A5C4-4C88EFC2F8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93457" y="4498263"/>
                <a:ext cx="1735889" cy="1929766"/>
              </a:xfrm>
              <a:prstGeom prst="rect">
                <a:avLst/>
              </a:prstGeom>
            </p:spPr>
          </p:pic>
          <p:pic>
            <p:nvPicPr>
              <p:cNvPr id="2" name="図 1">
                <a:extLst>
                  <a:ext uri="{FF2B5EF4-FFF2-40B4-BE49-F238E27FC236}">
                    <a16:creationId xmlns:a16="http://schemas.microsoft.com/office/drawing/2014/main" id="{0299F06C-85B7-F24D-DC09-13F3934ACB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28229" y="2849955"/>
                <a:ext cx="2581871" cy="3447842"/>
              </a:xfrm>
              <a:prstGeom prst="rect">
                <a:avLst/>
              </a:prstGeom>
            </p:spPr>
          </p:pic>
          <p:sp>
            <p:nvSpPr>
              <p:cNvPr id="7" name="矢印: 右 6">
                <a:extLst>
                  <a:ext uri="{FF2B5EF4-FFF2-40B4-BE49-F238E27FC236}">
                    <a16:creationId xmlns:a16="http://schemas.microsoft.com/office/drawing/2014/main" id="{0A79AD6E-B4A6-5CDE-DF0F-45B772EB93B5}"/>
                  </a:ext>
                </a:extLst>
              </p:cNvPr>
              <p:cNvSpPr/>
              <p:nvPr/>
            </p:nvSpPr>
            <p:spPr>
              <a:xfrm>
                <a:off x="6789725" y="3652567"/>
                <a:ext cx="1396093" cy="457200"/>
              </a:xfrm>
              <a:prstGeom prst="rightArrow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矢印: 右 19">
                <a:extLst>
                  <a:ext uri="{FF2B5EF4-FFF2-40B4-BE49-F238E27FC236}">
                    <a16:creationId xmlns:a16="http://schemas.microsoft.com/office/drawing/2014/main" id="{3C20AE18-4B95-40A9-0DB1-281765D391F1}"/>
                  </a:ext>
                </a:extLst>
              </p:cNvPr>
              <p:cNvSpPr/>
              <p:nvPr/>
            </p:nvSpPr>
            <p:spPr>
              <a:xfrm>
                <a:off x="6789725" y="5370295"/>
                <a:ext cx="1396093" cy="457200"/>
              </a:xfrm>
              <a:prstGeom prst="rightArrow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楕円 20">
                <a:extLst>
                  <a:ext uri="{FF2B5EF4-FFF2-40B4-BE49-F238E27FC236}">
                    <a16:creationId xmlns:a16="http://schemas.microsoft.com/office/drawing/2014/main" id="{B84762E7-6A57-6C79-591B-BDBE86886D0A}"/>
                  </a:ext>
                </a:extLst>
              </p:cNvPr>
              <p:cNvSpPr/>
              <p:nvPr/>
            </p:nvSpPr>
            <p:spPr>
              <a:xfrm>
                <a:off x="4910313" y="2702600"/>
                <a:ext cx="5975600" cy="1676618"/>
              </a:xfrm>
              <a:prstGeom prst="ellipse">
                <a:avLst/>
              </a:prstGeom>
              <a:noFill/>
              <a:ln w="571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" name="楕円 21">
                <a:extLst>
                  <a:ext uri="{FF2B5EF4-FFF2-40B4-BE49-F238E27FC236}">
                    <a16:creationId xmlns:a16="http://schemas.microsoft.com/office/drawing/2014/main" id="{B70A11A9-4B73-A0AB-121D-F6F57BB520CA}"/>
                  </a:ext>
                </a:extLst>
              </p:cNvPr>
              <p:cNvSpPr/>
              <p:nvPr/>
            </p:nvSpPr>
            <p:spPr>
              <a:xfrm>
                <a:off x="5115282" y="4662182"/>
                <a:ext cx="6103488" cy="1676618"/>
              </a:xfrm>
              <a:prstGeom prst="ellipse">
                <a:avLst/>
              </a:prstGeom>
              <a:noFill/>
              <a:ln w="5715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C57A7FB0-1701-BC53-601B-A8C77E2D21A2}"/>
                </a:ext>
              </a:extLst>
            </p:cNvPr>
            <p:cNvGrpSpPr/>
            <p:nvPr/>
          </p:nvGrpSpPr>
          <p:grpSpPr>
            <a:xfrm>
              <a:off x="3988441" y="3103748"/>
              <a:ext cx="3884250" cy="2837993"/>
              <a:chOff x="2135717" y="2103567"/>
              <a:chExt cx="9355294" cy="4563080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EB6A9BE2-6818-5504-69EF-8759C9F9FFBB}"/>
                  </a:ext>
                </a:extLst>
              </p:cNvPr>
              <p:cNvSpPr/>
              <p:nvPr/>
            </p:nvSpPr>
            <p:spPr>
              <a:xfrm>
                <a:off x="2326385" y="2741152"/>
                <a:ext cx="9164626" cy="3925495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265823FF-2B02-FFF4-0D92-F57FF64A6AB5}"/>
                  </a:ext>
                </a:extLst>
              </p:cNvPr>
              <p:cNvSpPr txBox="1"/>
              <p:nvPr/>
            </p:nvSpPr>
            <p:spPr>
              <a:xfrm>
                <a:off x="2135717" y="2103567"/>
                <a:ext cx="6050099" cy="6433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ja-JP" sz="20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2</a:t>
                </a:r>
                <a:r>
                  <a:rPr lang="ja-JP" altLang="en-US" sz="20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人連続双方向型</a:t>
                </a:r>
              </a:p>
            </p:txBody>
          </p: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6F801F7D-D7F6-ABC2-9CB8-1C5862DBAF6F}"/>
                  </a:ext>
                </a:extLst>
              </p:cNvPr>
              <p:cNvGrpSpPr/>
              <p:nvPr/>
            </p:nvGrpSpPr>
            <p:grpSpPr>
              <a:xfrm>
                <a:off x="2795624" y="3538035"/>
                <a:ext cx="2423492" cy="2423492"/>
                <a:chOff x="3267267" y="3729801"/>
                <a:chExt cx="2423492" cy="2423492"/>
              </a:xfrm>
            </p:grpSpPr>
            <p:pic>
              <p:nvPicPr>
                <p:cNvPr id="33" name="グラフィックス 32" descr="クリップボード">
                  <a:extLst>
                    <a:ext uri="{FF2B5EF4-FFF2-40B4-BE49-F238E27FC236}">
                      <a16:creationId xmlns:a16="http://schemas.microsoft.com/office/drawing/2014/main" id="{DE2C7F9D-C7D5-E588-47C5-4EC7CFEC1FA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67267" y="3729801"/>
                  <a:ext cx="2423492" cy="2423492"/>
                </a:xfrm>
                <a:prstGeom prst="rect">
                  <a:avLst/>
                </a:prstGeom>
              </p:spPr>
            </p:pic>
            <p:sp>
              <p:nvSpPr>
                <p:cNvPr id="34" name="正方形/長方形 33">
                  <a:extLst>
                    <a:ext uri="{FF2B5EF4-FFF2-40B4-BE49-F238E27FC236}">
                      <a16:creationId xmlns:a16="http://schemas.microsoft.com/office/drawing/2014/main" id="{628711CA-8CF4-E94B-234E-CE8A580C8AFC}"/>
                    </a:ext>
                  </a:extLst>
                </p:cNvPr>
                <p:cNvSpPr/>
                <p:nvPr/>
              </p:nvSpPr>
              <p:spPr>
                <a:xfrm>
                  <a:off x="3927387" y="4530955"/>
                  <a:ext cx="1103251" cy="11479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b="1" dirty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―――●</a:t>
                  </a:r>
                  <a:r>
                    <a:rPr kumimoji="1" lang="ja-JP" altLang="en-US" b="1" dirty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ー</a:t>
                  </a:r>
                </a:p>
              </p:txBody>
            </p:sp>
          </p:grpSp>
          <p:pic>
            <p:nvPicPr>
              <p:cNvPr id="26" name="図 25">
                <a:extLst>
                  <a:ext uri="{FF2B5EF4-FFF2-40B4-BE49-F238E27FC236}">
                    <a16:creationId xmlns:a16="http://schemas.microsoft.com/office/drawing/2014/main" id="{79AF3AC4-DCAC-4FE8-1466-BEE299F64B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75136" y="2941706"/>
                <a:ext cx="1617100" cy="1731052"/>
              </a:xfrm>
              <a:prstGeom prst="rect">
                <a:avLst/>
              </a:prstGeom>
            </p:spPr>
          </p:pic>
          <p:pic>
            <p:nvPicPr>
              <p:cNvPr id="27" name="図 26">
                <a:extLst>
                  <a:ext uri="{FF2B5EF4-FFF2-40B4-BE49-F238E27FC236}">
                    <a16:creationId xmlns:a16="http://schemas.microsoft.com/office/drawing/2014/main" id="{4BF744C9-BFCA-2089-2148-A1D0418D21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88672" y="4687392"/>
                <a:ext cx="1590026" cy="1834504"/>
              </a:xfrm>
              <a:prstGeom prst="rect">
                <a:avLst/>
              </a:prstGeom>
            </p:spPr>
          </p:pic>
          <p:pic>
            <p:nvPicPr>
              <p:cNvPr id="28" name="図 27">
                <a:extLst>
                  <a:ext uri="{FF2B5EF4-FFF2-40B4-BE49-F238E27FC236}">
                    <a16:creationId xmlns:a16="http://schemas.microsoft.com/office/drawing/2014/main" id="{E9BEF8FD-014A-14D7-A1DB-3B38892BF9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566613" y="2963472"/>
                <a:ext cx="2581871" cy="3447842"/>
              </a:xfrm>
              <a:prstGeom prst="rect">
                <a:avLst/>
              </a:prstGeom>
            </p:spPr>
          </p:pic>
          <p:sp>
            <p:nvSpPr>
              <p:cNvPr id="29" name="矢印: 右 28">
                <a:extLst>
                  <a:ext uri="{FF2B5EF4-FFF2-40B4-BE49-F238E27FC236}">
                    <a16:creationId xmlns:a16="http://schemas.microsoft.com/office/drawing/2014/main" id="{B61CF3E8-BD19-5085-5F58-982246253E4A}"/>
                  </a:ext>
                </a:extLst>
              </p:cNvPr>
              <p:cNvSpPr/>
              <p:nvPr/>
            </p:nvSpPr>
            <p:spPr>
              <a:xfrm>
                <a:off x="6789725" y="3652567"/>
                <a:ext cx="1396093" cy="457200"/>
              </a:xfrm>
              <a:prstGeom prst="rightArrow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矢印: 右 29">
                <a:extLst>
                  <a:ext uri="{FF2B5EF4-FFF2-40B4-BE49-F238E27FC236}">
                    <a16:creationId xmlns:a16="http://schemas.microsoft.com/office/drawing/2014/main" id="{09278D49-D87D-5F6D-BCBE-6C99A99C2F6C}"/>
                  </a:ext>
                </a:extLst>
              </p:cNvPr>
              <p:cNvSpPr/>
              <p:nvPr/>
            </p:nvSpPr>
            <p:spPr>
              <a:xfrm rot="10800000">
                <a:off x="6789724" y="5370295"/>
                <a:ext cx="1396094" cy="457200"/>
              </a:xfrm>
              <a:prstGeom prst="rightArrow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楕円 30">
                <a:extLst>
                  <a:ext uri="{FF2B5EF4-FFF2-40B4-BE49-F238E27FC236}">
                    <a16:creationId xmlns:a16="http://schemas.microsoft.com/office/drawing/2014/main" id="{42DE2472-43D1-C21C-107F-C387279E5A5A}"/>
                  </a:ext>
                </a:extLst>
              </p:cNvPr>
              <p:cNvSpPr/>
              <p:nvPr/>
            </p:nvSpPr>
            <p:spPr>
              <a:xfrm>
                <a:off x="5015397" y="2899614"/>
                <a:ext cx="6204393" cy="1676618"/>
              </a:xfrm>
              <a:prstGeom prst="ellipse">
                <a:avLst/>
              </a:prstGeom>
              <a:noFill/>
              <a:ln w="571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2" name="楕円 31">
                <a:extLst>
                  <a:ext uri="{FF2B5EF4-FFF2-40B4-BE49-F238E27FC236}">
                    <a16:creationId xmlns:a16="http://schemas.microsoft.com/office/drawing/2014/main" id="{7D4BC661-B4CF-A07F-0B47-2D930D679094}"/>
                  </a:ext>
                </a:extLst>
              </p:cNvPr>
              <p:cNvSpPr/>
              <p:nvPr/>
            </p:nvSpPr>
            <p:spPr>
              <a:xfrm>
                <a:off x="5219117" y="4805993"/>
                <a:ext cx="5960413" cy="1676618"/>
              </a:xfrm>
              <a:prstGeom prst="ellipse">
                <a:avLst/>
              </a:prstGeom>
              <a:noFill/>
              <a:ln w="5715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EFB24450-85D8-5D9B-DF2E-B5F919A4B272}"/>
                </a:ext>
              </a:extLst>
            </p:cNvPr>
            <p:cNvGrpSpPr/>
            <p:nvPr/>
          </p:nvGrpSpPr>
          <p:grpSpPr>
            <a:xfrm>
              <a:off x="8015238" y="3103748"/>
              <a:ext cx="3851377" cy="2838865"/>
              <a:chOff x="2281931" y="2103784"/>
              <a:chExt cx="9276118" cy="4564481"/>
            </a:xfrm>
          </p:grpSpPr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E255A67A-56C7-6E8C-74EF-164731250282}"/>
                  </a:ext>
                </a:extLst>
              </p:cNvPr>
              <p:cNvSpPr/>
              <p:nvPr/>
            </p:nvSpPr>
            <p:spPr>
              <a:xfrm>
                <a:off x="2393424" y="2742771"/>
                <a:ext cx="9164625" cy="3925494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7" name="テキスト ボックス 36">
                <a:extLst>
                  <a:ext uri="{FF2B5EF4-FFF2-40B4-BE49-F238E27FC236}">
                    <a16:creationId xmlns:a16="http://schemas.microsoft.com/office/drawing/2014/main" id="{E0C88CFE-86AE-8980-58AB-E60871834F60}"/>
                  </a:ext>
                </a:extLst>
              </p:cNvPr>
              <p:cNvSpPr txBox="1"/>
              <p:nvPr/>
            </p:nvSpPr>
            <p:spPr>
              <a:xfrm>
                <a:off x="2281931" y="2103784"/>
                <a:ext cx="6377679" cy="6433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ja-JP" sz="20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2</a:t>
                </a:r>
                <a:r>
                  <a:rPr lang="ja-JP" altLang="en-US" sz="20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人同時双方向型</a:t>
                </a:r>
              </a:p>
            </p:txBody>
          </p:sp>
          <p:grpSp>
            <p:nvGrpSpPr>
              <p:cNvPr id="40" name="グループ化 39">
                <a:extLst>
                  <a:ext uri="{FF2B5EF4-FFF2-40B4-BE49-F238E27FC236}">
                    <a16:creationId xmlns:a16="http://schemas.microsoft.com/office/drawing/2014/main" id="{A9D73C8E-74EA-AE95-B868-224CF5FA3B98}"/>
                  </a:ext>
                </a:extLst>
              </p:cNvPr>
              <p:cNvGrpSpPr/>
              <p:nvPr/>
            </p:nvGrpSpPr>
            <p:grpSpPr>
              <a:xfrm>
                <a:off x="2795624" y="3538035"/>
                <a:ext cx="2423492" cy="2423492"/>
                <a:chOff x="3267267" y="3729801"/>
                <a:chExt cx="2423492" cy="2423492"/>
              </a:xfrm>
            </p:grpSpPr>
            <p:pic>
              <p:nvPicPr>
                <p:cNvPr id="48" name="グラフィックス 47" descr="クリップボード">
                  <a:extLst>
                    <a:ext uri="{FF2B5EF4-FFF2-40B4-BE49-F238E27FC236}">
                      <a16:creationId xmlns:a16="http://schemas.microsoft.com/office/drawing/2014/main" id="{5DF25385-5B94-1F6C-3E10-AE810A2043F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67267" y="3729801"/>
                  <a:ext cx="2423492" cy="2423492"/>
                </a:xfrm>
                <a:prstGeom prst="rect">
                  <a:avLst/>
                </a:prstGeom>
              </p:spPr>
            </p:pic>
            <p:sp>
              <p:nvSpPr>
                <p:cNvPr id="49" name="正方形/長方形 48">
                  <a:extLst>
                    <a:ext uri="{FF2B5EF4-FFF2-40B4-BE49-F238E27FC236}">
                      <a16:creationId xmlns:a16="http://schemas.microsoft.com/office/drawing/2014/main" id="{7416DBDF-52E7-FA57-E3BD-ED4161F2262F}"/>
                    </a:ext>
                  </a:extLst>
                </p:cNvPr>
                <p:cNvSpPr/>
                <p:nvPr/>
              </p:nvSpPr>
              <p:spPr>
                <a:xfrm>
                  <a:off x="3927387" y="4530955"/>
                  <a:ext cx="1103251" cy="11479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b="1" dirty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―――●</a:t>
                  </a:r>
                  <a:r>
                    <a:rPr kumimoji="1" lang="ja-JP" altLang="en-US" b="1" dirty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ー</a:t>
                  </a:r>
                </a:p>
              </p:txBody>
            </p:sp>
          </p:grpSp>
          <p:pic>
            <p:nvPicPr>
              <p:cNvPr id="41" name="図 40">
                <a:extLst>
                  <a:ext uri="{FF2B5EF4-FFF2-40B4-BE49-F238E27FC236}">
                    <a16:creationId xmlns:a16="http://schemas.microsoft.com/office/drawing/2014/main" id="{DA1B921F-8BE7-AAAC-5081-13BE9DF317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54342" y="3024162"/>
                <a:ext cx="1595148" cy="1640148"/>
              </a:xfrm>
              <a:prstGeom prst="rect">
                <a:avLst/>
              </a:prstGeom>
            </p:spPr>
          </p:pic>
          <p:pic>
            <p:nvPicPr>
              <p:cNvPr id="42" name="図 41">
                <a:extLst>
                  <a:ext uri="{FF2B5EF4-FFF2-40B4-BE49-F238E27FC236}">
                    <a16:creationId xmlns:a16="http://schemas.microsoft.com/office/drawing/2014/main" id="{6DC2E1AC-193A-D300-E024-0EBACD752C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87396" y="4623965"/>
                <a:ext cx="1467841" cy="1834504"/>
              </a:xfrm>
              <a:prstGeom prst="rect">
                <a:avLst/>
              </a:prstGeom>
            </p:spPr>
          </p:pic>
          <p:pic>
            <p:nvPicPr>
              <p:cNvPr id="43" name="図 42">
                <a:extLst>
                  <a:ext uri="{FF2B5EF4-FFF2-40B4-BE49-F238E27FC236}">
                    <a16:creationId xmlns:a16="http://schemas.microsoft.com/office/drawing/2014/main" id="{28969883-C29F-E14D-2A00-A09D6F34BE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659610" y="2970707"/>
                <a:ext cx="2581873" cy="3447841"/>
              </a:xfrm>
              <a:prstGeom prst="rect">
                <a:avLst/>
              </a:prstGeom>
            </p:spPr>
          </p:pic>
          <p:sp>
            <p:nvSpPr>
              <p:cNvPr id="44" name="矢印: 右 43">
                <a:extLst>
                  <a:ext uri="{FF2B5EF4-FFF2-40B4-BE49-F238E27FC236}">
                    <a16:creationId xmlns:a16="http://schemas.microsoft.com/office/drawing/2014/main" id="{9CE02594-1EE4-77DC-9AD7-BCCA4864FA28}"/>
                  </a:ext>
                </a:extLst>
              </p:cNvPr>
              <p:cNvSpPr/>
              <p:nvPr/>
            </p:nvSpPr>
            <p:spPr>
              <a:xfrm>
                <a:off x="7002837" y="3627718"/>
                <a:ext cx="1396094" cy="457200"/>
              </a:xfrm>
              <a:prstGeom prst="rightArrow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5" name="矢印: 右 44">
                <a:extLst>
                  <a:ext uri="{FF2B5EF4-FFF2-40B4-BE49-F238E27FC236}">
                    <a16:creationId xmlns:a16="http://schemas.microsoft.com/office/drawing/2014/main" id="{36CD639A-7EB1-D68D-7712-4C3A2023195A}"/>
                  </a:ext>
                </a:extLst>
              </p:cNvPr>
              <p:cNvSpPr/>
              <p:nvPr/>
            </p:nvSpPr>
            <p:spPr>
              <a:xfrm rot="10800000">
                <a:off x="7002837" y="5370296"/>
                <a:ext cx="1396094" cy="457200"/>
              </a:xfrm>
              <a:prstGeom prst="rightArrow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6" name="楕円 45">
                <a:extLst>
                  <a:ext uri="{FF2B5EF4-FFF2-40B4-BE49-F238E27FC236}">
                    <a16:creationId xmlns:a16="http://schemas.microsoft.com/office/drawing/2014/main" id="{A53A5E50-433E-2888-3753-18C69B4A62D9}"/>
                  </a:ext>
                </a:extLst>
              </p:cNvPr>
              <p:cNvSpPr/>
              <p:nvPr/>
            </p:nvSpPr>
            <p:spPr>
              <a:xfrm>
                <a:off x="5153513" y="2997265"/>
                <a:ext cx="6016299" cy="1627441"/>
              </a:xfrm>
              <a:prstGeom prst="ellipse">
                <a:avLst/>
              </a:prstGeom>
              <a:noFill/>
              <a:ln w="571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7" name="楕円 46">
                <a:extLst>
                  <a:ext uri="{FF2B5EF4-FFF2-40B4-BE49-F238E27FC236}">
                    <a16:creationId xmlns:a16="http://schemas.microsoft.com/office/drawing/2014/main" id="{7C36D739-A269-168C-91D5-A8DAF52EBACF}"/>
                  </a:ext>
                </a:extLst>
              </p:cNvPr>
              <p:cNvSpPr/>
              <p:nvPr/>
            </p:nvSpPr>
            <p:spPr>
              <a:xfrm>
                <a:off x="5235164" y="4805994"/>
                <a:ext cx="5944364" cy="1676617"/>
              </a:xfrm>
              <a:prstGeom prst="ellipse">
                <a:avLst/>
              </a:prstGeom>
              <a:noFill/>
              <a:ln w="5715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</p:grp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B9C1F476-E1A1-DBE8-22F5-00B0C0450585}"/>
              </a:ext>
            </a:extLst>
          </p:cNvPr>
          <p:cNvSpPr txBox="1"/>
          <p:nvPr/>
        </p:nvSpPr>
        <p:spPr>
          <a:xfrm>
            <a:off x="924043" y="1087864"/>
            <a:ext cx="975743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人連続型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・・・・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人ずつ順番にチェック。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人連続双方向型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人目と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人目で順序を変えてチェック、精度向上。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人同時双方向型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人が同時に異なる視点で確認、高い精度を期待。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9AF4A84-E7A9-43DC-4DB9-D5AA30D20BC3}"/>
              </a:ext>
            </a:extLst>
          </p:cNvPr>
          <p:cNvSpPr/>
          <p:nvPr/>
        </p:nvSpPr>
        <p:spPr>
          <a:xfrm>
            <a:off x="3857576" y="2986862"/>
            <a:ext cx="5225142" cy="5843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２人で行うダブルチェック</a:t>
            </a:r>
          </a:p>
        </p:txBody>
      </p:sp>
    </p:spTree>
    <p:extLst>
      <p:ext uri="{BB962C8B-B14F-4D97-AF65-F5344CB8AC3E}">
        <p14:creationId xmlns:p14="http://schemas.microsoft.com/office/powerpoint/2010/main" val="1734845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B1AFD6C-8347-C1A4-7158-2F12D3B0AC87}"/>
              </a:ext>
            </a:extLst>
          </p:cNvPr>
          <p:cNvSpPr txBox="1"/>
          <p:nvPr/>
        </p:nvSpPr>
        <p:spPr>
          <a:xfrm>
            <a:off x="317120" y="178679"/>
            <a:ext cx="60948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400" b="1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３）ダブルチェックの方法</a:t>
            </a:r>
            <a:endParaRPr lang="ja-JP" altLang="ja-JP" sz="1600" kern="100" dirty="0">
              <a:solidFill>
                <a:schemeClr val="bg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87BB5FD-F305-2F2C-31CA-E73E5F00896D}"/>
              </a:ext>
            </a:extLst>
          </p:cNvPr>
          <p:cNvSpPr txBox="1"/>
          <p:nvPr/>
        </p:nvSpPr>
        <p:spPr>
          <a:xfrm>
            <a:off x="625075" y="648038"/>
            <a:ext cx="609485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（３）トリプルチェック</a:t>
            </a:r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73AC4CEE-77AF-68CD-976A-4BD2265ABE3E}"/>
              </a:ext>
            </a:extLst>
          </p:cNvPr>
          <p:cNvGrpSpPr/>
          <p:nvPr/>
        </p:nvGrpSpPr>
        <p:grpSpPr>
          <a:xfrm>
            <a:off x="1780235" y="2765909"/>
            <a:ext cx="8520483" cy="3870547"/>
            <a:chOff x="1780235" y="2765909"/>
            <a:chExt cx="8520483" cy="3870547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80CAF29E-0F8C-4016-2C32-F0FED5C42BF2}"/>
                </a:ext>
              </a:extLst>
            </p:cNvPr>
            <p:cNvGrpSpPr/>
            <p:nvPr/>
          </p:nvGrpSpPr>
          <p:grpSpPr>
            <a:xfrm>
              <a:off x="1780235" y="2765909"/>
              <a:ext cx="8520483" cy="3870547"/>
              <a:chOff x="138446" y="991002"/>
              <a:chExt cx="10954334" cy="3870547"/>
            </a:xfrm>
          </p:grpSpPr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3F6BF04A-C75F-24EA-1962-C1A41FE37E72}"/>
                  </a:ext>
                </a:extLst>
              </p:cNvPr>
              <p:cNvSpPr/>
              <p:nvPr/>
            </p:nvSpPr>
            <p:spPr>
              <a:xfrm>
                <a:off x="138446" y="991002"/>
                <a:ext cx="10954334" cy="3870547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8" name="グループ化 7">
                <a:extLst>
                  <a:ext uri="{FF2B5EF4-FFF2-40B4-BE49-F238E27FC236}">
                    <a16:creationId xmlns:a16="http://schemas.microsoft.com/office/drawing/2014/main" id="{D3FECAF7-26E5-DA85-6226-D93EBEF3EDD9}"/>
                  </a:ext>
                </a:extLst>
              </p:cNvPr>
              <p:cNvGrpSpPr/>
              <p:nvPr/>
            </p:nvGrpSpPr>
            <p:grpSpPr>
              <a:xfrm>
                <a:off x="4684829" y="2768987"/>
                <a:ext cx="2573936" cy="1458394"/>
                <a:chOff x="-5739422" y="1565538"/>
                <a:chExt cx="6199374" cy="2344886"/>
              </a:xfrm>
            </p:grpSpPr>
            <p:sp>
              <p:nvSpPr>
                <p:cNvPr id="15" name="矢印: 右 14">
                  <a:extLst>
                    <a:ext uri="{FF2B5EF4-FFF2-40B4-BE49-F238E27FC236}">
                      <a16:creationId xmlns:a16="http://schemas.microsoft.com/office/drawing/2014/main" id="{C9B503E8-D106-2251-BD53-E4F62DCDA4A0}"/>
                    </a:ext>
                  </a:extLst>
                </p:cNvPr>
                <p:cNvSpPr/>
                <p:nvPr/>
              </p:nvSpPr>
              <p:spPr>
                <a:xfrm>
                  <a:off x="-5739422" y="1565538"/>
                  <a:ext cx="2241813" cy="1415018"/>
                </a:xfrm>
                <a:prstGeom prst="rightArrow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pic>
              <p:nvPicPr>
                <p:cNvPr id="19" name="グラフィックス 18" descr="クリップボード">
                  <a:extLst>
                    <a:ext uri="{FF2B5EF4-FFF2-40B4-BE49-F238E27FC236}">
                      <a16:creationId xmlns:a16="http://schemas.microsoft.com/office/drawing/2014/main" id="{7BEE296B-3691-224D-AE42-A4C94447DD8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-3848163" y="1818436"/>
                  <a:ext cx="4308115" cy="2091988"/>
                </a:xfrm>
                <a:prstGeom prst="rect">
                  <a:avLst/>
                </a:prstGeom>
              </p:spPr>
            </p:pic>
          </p:grpSp>
        </p:grp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C4C17909-CE41-5403-279A-982BC066CCB1}"/>
                </a:ext>
              </a:extLst>
            </p:cNvPr>
            <p:cNvSpPr/>
            <p:nvPr/>
          </p:nvSpPr>
          <p:spPr>
            <a:xfrm>
              <a:off x="3857576" y="2986862"/>
              <a:ext cx="5225142" cy="58439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トリプルチェック</a:t>
              </a:r>
            </a:p>
          </p:txBody>
        </p:sp>
        <p:pic>
          <p:nvPicPr>
            <p:cNvPr id="47" name="図 46">
              <a:extLst>
                <a:ext uri="{FF2B5EF4-FFF2-40B4-BE49-F238E27FC236}">
                  <a16:creationId xmlns:a16="http://schemas.microsoft.com/office/drawing/2014/main" id="{18DBAD91-8F84-8EA1-376E-7AA917B32B3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04099" y="3429000"/>
              <a:ext cx="2912977" cy="2989818"/>
            </a:xfrm>
            <a:prstGeom prst="rect">
              <a:avLst/>
            </a:prstGeom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382FCDD9-5AFF-B49F-8A42-3B67C7917F3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85773" y="3609934"/>
              <a:ext cx="2471846" cy="2617521"/>
            </a:xfrm>
            <a:prstGeom prst="rect">
              <a:avLst/>
            </a:prstGeom>
          </p:spPr>
        </p:pic>
        <p:pic>
          <p:nvPicPr>
            <p:cNvPr id="53" name="グラフィックス 52" descr="チェックリスト">
              <a:extLst>
                <a:ext uri="{FF2B5EF4-FFF2-40B4-BE49-F238E27FC236}">
                  <a16:creationId xmlns:a16="http://schemas.microsoft.com/office/drawing/2014/main" id="{BE80CDFD-E178-3D29-F491-4F6339AF868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226686" y="4995307"/>
              <a:ext cx="763305" cy="868807"/>
            </a:xfrm>
            <a:prstGeom prst="rect">
              <a:avLst/>
            </a:prstGeom>
          </p:spPr>
        </p:pic>
      </p:grp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06D849DB-5D39-C5D7-6D60-62E2FB748C7F}"/>
              </a:ext>
            </a:extLst>
          </p:cNvPr>
          <p:cNvSpPr txBox="1"/>
          <p:nvPr/>
        </p:nvSpPr>
        <p:spPr>
          <a:xfrm>
            <a:off x="924042" y="1087864"/>
            <a:ext cx="10294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・ダブルチェックの後さらに他の人がチェックをする。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責任感が薄れることもあり、ミスが減らない場合は心理的影響を疑う。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（リンゲルマン効果が発生）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436D49-F5D5-6EDB-9781-514B0DE06FD6}"/>
              </a:ext>
            </a:extLst>
          </p:cNvPr>
          <p:cNvSpPr/>
          <p:nvPr/>
        </p:nvSpPr>
        <p:spPr>
          <a:xfrm>
            <a:off x="75501" y="156676"/>
            <a:ext cx="12116499" cy="6522645"/>
          </a:xfrm>
          <a:prstGeom prst="rect">
            <a:avLst/>
          </a:prstGeom>
          <a:gradFill flip="none" rotWithShape="1">
            <a:gsLst>
              <a:gs pos="43000">
                <a:schemeClr val="tx1"/>
              </a:gs>
              <a:gs pos="67000">
                <a:schemeClr val="tx1">
                  <a:alpha val="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DCC1A24-8F55-6BB0-C576-588799ECFBEA}"/>
              </a:ext>
            </a:extLst>
          </p:cNvPr>
          <p:cNvSpPr/>
          <p:nvPr/>
        </p:nvSpPr>
        <p:spPr>
          <a:xfrm>
            <a:off x="1560296" y="4794222"/>
            <a:ext cx="8960360" cy="629175"/>
          </a:xfrm>
          <a:prstGeom prst="rect">
            <a:avLst/>
          </a:prstGeom>
          <a:solidFill>
            <a:schemeClr val="tx1"/>
          </a:solidFill>
          <a:ln w="76200" cmpd="dbl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サンプルページは</a:t>
            </a:r>
            <a:r>
              <a:rPr kumimoji="1" lang="ja-JP" altLang="en-US" sz="28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ココまで</a:t>
            </a: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dirty="0">
                <a:solidFill>
                  <a:schemeClr val="bg1"/>
                </a:solidFill>
              </a:rPr>
              <a:t>。</a:t>
            </a:r>
            <a:endParaRPr kumimoji="1" lang="en-US" altLang="ja-JP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555854"/>
      </p:ext>
    </p:extLst>
  </p:cSld>
  <p:clrMapOvr>
    <a:masterClrMapping/>
  </p:clrMapOvr>
</p:sld>
</file>

<file path=ppt/theme/theme1.xml><?xml version="1.0" encoding="utf-8"?>
<a:theme xmlns:a="http://schemas.openxmlformats.org/drawingml/2006/main" name="パーセル">
  <a:themeElements>
    <a:clrScheme name="パーセル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パーセル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パーセル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パーセル</Template>
  <TotalTime>1409</TotalTime>
  <Words>450</Words>
  <Application>Microsoft Office PowerPoint</Application>
  <PresentationFormat>ワイド画面</PresentationFormat>
  <Paragraphs>70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メイリオ</vt:lpstr>
      <vt:lpstr>Arial</vt:lpstr>
      <vt:lpstr>Century</vt:lpstr>
      <vt:lpstr>Gill Sans MT</vt:lpstr>
      <vt:lpstr>パーセル</vt:lpstr>
      <vt:lpstr>ダブルチェックと医療安全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管理機構 日本病院</dc:creator>
  <cp:lastModifiedBy>管理機構 日本病院</cp:lastModifiedBy>
  <cp:revision>1</cp:revision>
  <dcterms:created xsi:type="dcterms:W3CDTF">2025-05-16T02:45:09Z</dcterms:created>
  <dcterms:modified xsi:type="dcterms:W3CDTF">2025-06-21T06:41:36Z</dcterms:modified>
</cp:coreProperties>
</file>