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5" r:id="rId1"/>
  </p:sldMasterIdLst>
  <p:notesMasterIdLst>
    <p:notesMasterId r:id="rId7"/>
  </p:notesMasterIdLst>
  <p:handoutMasterIdLst>
    <p:handoutMasterId r:id="rId8"/>
  </p:handoutMasterIdLst>
  <p:sldIdLst>
    <p:sldId id="256" r:id="rId2"/>
    <p:sldId id="301" r:id="rId3"/>
    <p:sldId id="323" r:id="rId4"/>
    <p:sldId id="325" r:id="rId5"/>
    <p:sldId id="326" r:id="rId6"/>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5965" autoAdjust="0"/>
  </p:normalViewPr>
  <p:slideViewPr>
    <p:cSldViewPr snapToGrid="0">
      <p:cViewPr varScale="1">
        <p:scale>
          <a:sx n="94" d="100"/>
          <a:sy n="94" d="100"/>
        </p:scale>
        <p:origin x="84" y="164"/>
      </p:cViewPr>
      <p:guideLst>
        <p:guide orient="horz" pos="2160"/>
        <p:guide pos="3840"/>
      </p:guideLst>
    </p:cSldViewPr>
  </p:slid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238FA5F-5741-43FD-8DC5-1F3DE4D4B92C}" type="datetime1">
              <a:rPr lang="ja-JP" altLang="en-US" smtClean="0">
                <a:latin typeface="Meiryo UI" panose="020B0604030504040204" pitchFamily="50" charset="-128"/>
                <a:ea typeface="Meiryo UI" panose="020B0604030504040204" pitchFamily="50" charset="-128"/>
              </a:rPr>
              <a:t>2025/4/6</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D0885D5-D443-4228-8B2C-B9DF9A30D578}"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7E8D2393-C21C-4327-BD4B-6722D67EDD64}" type="datetime1">
              <a:rPr lang="ja-JP" altLang="en-US" smtClean="0"/>
              <a:t>2025/4/6</a:t>
            </a:fld>
            <a:endParaRPr lang="ja-JP" altLang="en-US">
              <a:latin typeface="Meiryo UI" panose="020B0604030504040204" pitchFamily="50" charset="-128"/>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69D2F9AB-3C90-481E-8C34-4F549BF455D7}" type="slidenum">
              <a:rPr lang="en-US" altLang="ja-JP"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5"/>
          </p:nvPr>
        </p:nvSpPr>
        <p:spPr/>
        <p:txBody>
          <a:bodyPr rtlCol="0"/>
          <a:lstStyle/>
          <a:p>
            <a:pPr rtl="0"/>
            <a:fld id="{69D2F9AB-3C90-481E-8C34-4F549BF455D7}" type="slidenum">
              <a:rPr lang="en-US" altLang="ja-JP" smtClean="0"/>
              <a:t>1</a:t>
            </a:fld>
            <a:endParaRPr lang="ja-JP" altLang="en-US"/>
          </a:p>
        </p:txBody>
      </p:sp>
    </p:spTree>
    <p:extLst>
      <p:ext uri="{BB962C8B-B14F-4D97-AF65-F5344CB8AC3E}">
        <p14:creationId xmlns:p14="http://schemas.microsoft.com/office/powerpoint/2010/main" val="61691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5"/>
          </p:nvPr>
        </p:nvSpPr>
        <p:spPr/>
        <p:txBody>
          <a:bodyPr rtlCol="0"/>
          <a:lstStyle/>
          <a:p>
            <a:pPr rtl="0"/>
            <a:fld id="{69D2F9AB-3C90-481E-8C34-4F549BF455D7}" type="slidenum">
              <a:rPr lang="en-US" altLang="ja-JP" smtClean="0"/>
              <a:t>2</a:t>
            </a:fld>
            <a:endParaRPr lang="ja-JP" altLang="en-US"/>
          </a:p>
        </p:txBody>
      </p:sp>
    </p:spTree>
    <p:extLst>
      <p:ext uri="{BB962C8B-B14F-4D97-AF65-F5344CB8AC3E}">
        <p14:creationId xmlns:p14="http://schemas.microsoft.com/office/powerpoint/2010/main" val="2944921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長方形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noProof="0"/>
              <a:t>マスター サブタイトルの書式設定</a:t>
            </a:r>
          </a:p>
        </p:txBody>
      </p:sp>
      <p:sp>
        <p:nvSpPr>
          <p:cNvPr id="8" name="日付プレースホルダー 7">
            <a:extLst>
              <a:ext uri="{FF2B5EF4-FFF2-40B4-BE49-F238E27FC236}">
                <a16:creationId xmlns:a16="http://schemas.microsoft.com/office/drawing/2014/main" id="{7FA0ACE7-29A8-47D3-A7D9-257B711D8023}"/>
              </a:ext>
            </a:extLst>
          </p:cNvPr>
          <p:cNvSpPr>
            <a:spLocks noGrp="1"/>
          </p:cNvSpPr>
          <p:nvPr>
            <p:ph type="dt" sz="half" idx="10"/>
          </p:nvPr>
        </p:nvSpPr>
        <p:spPr>
          <a:xfrm>
            <a:off x="7605951" y="6423914"/>
            <a:ext cx="2844799" cy="365125"/>
          </a:xfrm>
        </p:spPr>
        <p:txBody>
          <a:bodyPr rtlCol="0"/>
          <a:lstStyle/>
          <a:p>
            <a:pPr rtl="0"/>
            <a:fld id="{140809AF-59A6-4912-AFFF-02BDCAE3270B}" type="datetime1">
              <a:rPr lang="ja-JP" altLang="en-US" noProof="0" smtClean="0"/>
              <a:t>2025/4/6</a:t>
            </a:fld>
            <a:endParaRPr lang="ja-JP" altLang="en-US" noProof="0"/>
          </a:p>
        </p:txBody>
      </p:sp>
      <p:sp>
        <p:nvSpPr>
          <p:cNvPr id="10" name="スライド番号プレースホルダー 9">
            <a:extLst>
              <a:ext uri="{FF2B5EF4-FFF2-40B4-BE49-F238E27FC236}">
                <a16:creationId xmlns:a16="http://schemas.microsoft.com/office/drawing/2014/main" id="{5898A89F-CA25-400F-B05A-AECBF2517E4F}"/>
              </a:ext>
            </a:extLst>
          </p:cNvPr>
          <p:cNvSpPr>
            <a:spLocks noGrp="1"/>
          </p:cNvSpPr>
          <p:nvPr>
            <p:ph type="sldNum" sz="quarter" idx="12"/>
          </p:nvPr>
        </p:nvSpPr>
        <p:spPr>
          <a:xfrm>
            <a:off x="10795363" y="6423914"/>
            <a:ext cx="1052510" cy="365125"/>
          </a:xfrm>
        </p:spPr>
        <p:txBody>
          <a:bodyPr rtlCol="0"/>
          <a:lstStyle/>
          <a:p>
            <a:pPr rtl="0"/>
            <a:fld id="{3A98EE3D-8CD1-4C3F-BD1C-C98C9596463C}" type="slidenum">
              <a:rPr lang="en-US" altLang="ja-JP" noProof="0" smtClean="0"/>
              <a:t>‹#›</a:t>
            </a:fld>
            <a:endParaRPr lang="ja-JP" altLang="en-US" noProof="0"/>
          </a:p>
        </p:txBody>
      </p:sp>
      <p:sp>
        <p:nvSpPr>
          <p:cNvPr id="11" name="フッター プレースホルダー 5">
            <a:extLst>
              <a:ext uri="{FF2B5EF4-FFF2-40B4-BE49-F238E27FC236}">
                <a16:creationId xmlns:a16="http://schemas.microsoft.com/office/drawing/2014/main" id="{3FB45199-F13E-4CB5-AF62-71432CD4898C}"/>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Tree>
    <p:extLst>
      <p:ext uri="{BB962C8B-B14F-4D97-AF65-F5344CB8AC3E}">
        <p14:creationId xmlns:p14="http://schemas.microsoft.com/office/powerpoint/2010/main" val="380092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キャプション付きの 2 つの図_1">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79842E67-35F4-4EC2-B5B4-6D02111EDAD7}"/>
              </a:ext>
            </a:extLst>
          </p:cNvPr>
          <p:cNvSpPr>
            <a:spLocks noGrp="1"/>
          </p:cNvSpPr>
          <p:nvPr>
            <p:ph type="pic" idx="1" hasCustomPrompt="1"/>
          </p:nvPr>
        </p:nvSpPr>
        <p:spPr>
          <a:xfrm>
            <a:off x="441959" y="641101"/>
            <a:ext cx="3702877" cy="5749461"/>
          </a:xfrm>
          <a:solidFill>
            <a:schemeClr val="bg1">
              <a:lumMod val="85000"/>
            </a:schemeClr>
          </a:solidFill>
        </p:spPr>
        <p:txBody>
          <a:bodyPr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10" name="図プレースホルダー 2">
            <a:extLst>
              <a:ext uri="{FF2B5EF4-FFF2-40B4-BE49-F238E27FC236}">
                <a16:creationId xmlns:a16="http://schemas.microsoft.com/office/drawing/2014/main" id="{6553049D-F1F2-4E3C-B0A3-D2BCB35B18A8}"/>
              </a:ext>
            </a:extLst>
          </p:cNvPr>
          <p:cNvSpPr>
            <a:spLocks noGrp="1"/>
          </p:cNvSpPr>
          <p:nvPr>
            <p:ph type="pic" idx="13" hasCustomPrompt="1"/>
          </p:nvPr>
        </p:nvSpPr>
        <p:spPr>
          <a:xfrm>
            <a:off x="8047164" y="641101"/>
            <a:ext cx="3702877" cy="5749461"/>
          </a:xfrm>
          <a:solidFill>
            <a:schemeClr val="bg1">
              <a:lumMod val="85000"/>
            </a:schemeClr>
          </a:solidFill>
        </p:spPr>
        <p:txBody>
          <a:bodyPr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2" name="タイトル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rtlCol="0" anchor="b">
            <a:normAutofit/>
          </a:bodyPr>
          <a:lstStyle>
            <a:lvl1pPr>
              <a:defRPr sz="2800">
                <a:solidFill>
                  <a:schemeClr val="accent1">
                    <a:lumMod val="75000"/>
                  </a:schemeClr>
                </a:solidFill>
              </a:defRPr>
            </a:lvl1pPr>
          </a:lstStyle>
          <a:p>
            <a:pPr rtl="0"/>
            <a:r>
              <a:rPr lang="ja-JP" altLang="en-US" noProof="0"/>
              <a:t>マスター タイトルの書式設定</a:t>
            </a:r>
          </a:p>
        </p:txBody>
      </p:sp>
      <p:sp>
        <p:nvSpPr>
          <p:cNvPr id="5" name="日付プレースホルダー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rtlCol="0"/>
          <a:lstStyle/>
          <a:p>
            <a:pPr rtl="0"/>
            <a:fld id="{6E1EDA98-EEE4-42AF-8F1E-AF3DF58BBA05}" type="datetime1">
              <a:rPr lang="ja-JP" altLang="en-US" noProof="0" smtClean="0"/>
              <a:t>2025/4/6</a:t>
            </a:fld>
            <a:endParaRPr lang="ja-JP" altLang="en-US" noProof="0"/>
          </a:p>
        </p:txBody>
      </p:sp>
      <p:sp>
        <p:nvSpPr>
          <p:cNvPr id="7" name="スライド番号プレースホルダー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11" name="コンテンツ プレースホルダー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12" name="フッター プレースホルダー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Tree>
    <p:extLst>
      <p:ext uri="{BB962C8B-B14F-4D97-AF65-F5344CB8AC3E}">
        <p14:creationId xmlns:p14="http://schemas.microsoft.com/office/powerpoint/2010/main" val="144552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キャプション付きの図_2">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79842E67-35F4-4EC2-B5B4-6D02111EDAD7}"/>
              </a:ext>
            </a:extLst>
          </p:cNvPr>
          <p:cNvSpPr>
            <a:spLocks noGrp="1"/>
          </p:cNvSpPr>
          <p:nvPr>
            <p:ph type="pic" idx="1" hasCustomPrompt="1"/>
          </p:nvPr>
        </p:nvSpPr>
        <p:spPr>
          <a:xfrm>
            <a:off x="441959" y="641101"/>
            <a:ext cx="3702877" cy="5749461"/>
          </a:xfrm>
          <a:solidFill>
            <a:schemeClr val="bg1">
              <a:lumMod val="85000"/>
            </a:schemeClr>
          </a:solidFill>
        </p:spPr>
        <p:txBody>
          <a:bodyPr rtlCol="0">
            <a:normAutofit/>
          </a:bodyPr>
          <a:lstStyle>
            <a:lvl1pPr marL="0" indent="0" algn="ctr">
              <a:buNone/>
              <a:defRPr sz="20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10" name="図プレースホルダー 2">
            <a:extLst>
              <a:ext uri="{FF2B5EF4-FFF2-40B4-BE49-F238E27FC236}">
                <a16:creationId xmlns:a16="http://schemas.microsoft.com/office/drawing/2014/main" id="{6553049D-F1F2-4E3C-B0A3-D2BCB35B18A8}"/>
              </a:ext>
            </a:extLst>
          </p:cNvPr>
          <p:cNvSpPr>
            <a:spLocks noGrp="1"/>
          </p:cNvSpPr>
          <p:nvPr>
            <p:ph type="pic" idx="13" hasCustomPrompt="1"/>
          </p:nvPr>
        </p:nvSpPr>
        <p:spPr>
          <a:xfrm>
            <a:off x="4244562" y="641101"/>
            <a:ext cx="3702877" cy="5749461"/>
          </a:xfrm>
          <a:solidFill>
            <a:schemeClr val="bg1">
              <a:lumMod val="85000"/>
            </a:schemeClr>
          </a:solidFill>
        </p:spPr>
        <p:txBody>
          <a:bodyPr rtlCol="0">
            <a:normAutofit/>
          </a:bodyPr>
          <a:lstStyle>
            <a:lvl1pPr marL="0" indent="0" algn="ctr">
              <a:buNone/>
              <a:defRPr sz="20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dirty="0"/>
              <a:t>アイコンをクリックして画像を追加</a:t>
            </a:r>
          </a:p>
        </p:txBody>
      </p:sp>
      <p:sp>
        <p:nvSpPr>
          <p:cNvPr id="2" name="タイトル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rtlCol="0" anchor="b">
            <a:normAutofit/>
          </a:bodyPr>
          <a:lstStyle>
            <a:lvl1pPr>
              <a:defRPr sz="2800">
                <a:solidFill>
                  <a:schemeClr val="accent1">
                    <a:lumMod val="75000"/>
                  </a:schemeClr>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p>
        </p:txBody>
      </p:sp>
      <p:sp>
        <p:nvSpPr>
          <p:cNvPr id="5" name="日付プレースホルダー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rtlCol="0"/>
          <a:lstStyle>
            <a:lvl1pPr>
              <a:defRPr>
                <a:latin typeface="Meiryo UI" panose="020B0604030504040204" pitchFamily="50" charset="-128"/>
                <a:ea typeface="Meiryo UI" panose="020B0604030504040204" pitchFamily="50" charset="-128"/>
              </a:defRPr>
            </a:lvl1pPr>
          </a:lstStyle>
          <a:p>
            <a:fld id="{2FB19582-5F1B-47CA-AEAA-AC129A670054}" type="datetime1">
              <a:rPr lang="ja-JP" altLang="en-US" smtClean="0"/>
              <a:t>2025/4/6</a:t>
            </a:fld>
            <a:endParaRPr lang="ja-JP" altLang="en-US"/>
          </a:p>
        </p:txBody>
      </p:sp>
      <p:sp>
        <p:nvSpPr>
          <p:cNvPr id="7" name="スライド番号プレースホルダー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rtlCol="0"/>
          <a:lstStyle>
            <a:lvl1pPr>
              <a:defRPr>
                <a:latin typeface="Meiryo UI" panose="020B0604030504040204" pitchFamily="50" charset="-128"/>
                <a:ea typeface="Meiryo UI" panose="020B0604030504040204" pitchFamily="50" charset="-128"/>
              </a:defRPr>
            </a:lvl1pPr>
          </a:lstStyle>
          <a:p>
            <a:fld id="{F603CDE5-C1D8-4EDD-870F-A498BAFA520F}" type="slidenum">
              <a:rPr lang="en-US" altLang="ja-JP" smtClean="0"/>
              <a:pPr/>
              <a:t>‹#›</a:t>
            </a:fld>
            <a:endParaRPr lang="ja-JP" altLang="en-US"/>
          </a:p>
        </p:txBody>
      </p:sp>
      <p:sp>
        <p:nvSpPr>
          <p:cNvPr id="11" name="コンテンツ プレースホルダー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rtlCol="0"/>
          <a:lstStyle>
            <a:lvl1pPr marL="0" indent="0">
              <a:lnSpc>
                <a:spcPct val="90000"/>
              </a:lnSpc>
              <a:buNone/>
              <a:defRPr lang="ru-RU" sz="1600" kern="1200" dirty="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306000" indent="-306000">
              <a:defRPr>
                <a:latin typeface="Meiryo UI" panose="020B0604030504040204" pitchFamily="50" charset="-128"/>
                <a:ea typeface="Meiryo UI" panose="020B0604030504040204" pitchFamily="50" charset="-128"/>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ja-JP" altLang="en-US" noProof="0"/>
              <a:t>マスター テキストの書式設定</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ja-JP" altLang="en-US" noProof="0"/>
              <a:t>第 </a:t>
            </a:r>
            <a:r>
              <a:rPr lang="en-US" altLang="ja-JP" noProof="0"/>
              <a:t>2 </a:t>
            </a:r>
            <a:r>
              <a:rPr lang="ja-JP" altLang="en-US" noProof="0"/>
              <a:t>レベル</a:t>
            </a:r>
          </a:p>
        </p:txBody>
      </p:sp>
      <p:sp>
        <p:nvSpPr>
          <p:cNvPr id="9" name="フッター プレースホルダー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rtlCol="0"/>
          <a:lstStyle>
            <a:lvl1pPr>
              <a:defRPr>
                <a:latin typeface="Meiryo UI" panose="020B0604030504040204" pitchFamily="50" charset="-128"/>
                <a:ea typeface="Meiryo UI" panose="020B0604030504040204" pitchFamily="50" charset="-128"/>
              </a:defRPr>
            </a:lvl1pPr>
          </a:lstStyle>
          <a:p>
            <a:r>
              <a:rPr lang="ja-JP" altLang="en-US"/>
              <a:t>コースを教える</a:t>
            </a:r>
          </a:p>
        </p:txBody>
      </p:sp>
    </p:spTree>
    <p:extLst>
      <p:ext uri="{BB962C8B-B14F-4D97-AF65-F5344CB8AC3E}">
        <p14:creationId xmlns:p14="http://schemas.microsoft.com/office/powerpoint/2010/main" val="9179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図_1">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8119868" y="5356067"/>
            <a:ext cx="3625595" cy="1000782"/>
          </a:xfrm>
          <a:solidFill>
            <a:srgbClr val="465359"/>
          </a:solidFill>
        </p:spPr>
        <p:txBody>
          <a:bodyPr lIns="91440" tIns="0" rIns="91440" bIns="0" rtlCol="0">
            <a:normAutofit/>
          </a:bodyPr>
          <a:lstStyle>
            <a:lvl1pPr marL="0" indent="0" algn="ctr">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2" name="タイトル 1"/>
          <p:cNvSpPr>
            <a:spLocks noGrp="1"/>
          </p:cNvSpPr>
          <p:nvPr>
            <p:ph type="title"/>
          </p:nvPr>
        </p:nvSpPr>
        <p:spPr>
          <a:xfrm>
            <a:off x="8119869" y="453642"/>
            <a:ext cx="3625595" cy="4826023"/>
          </a:xfrm>
          <a:solidFill>
            <a:schemeClr val="accent1"/>
          </a:solidFill>
        </p:spPr>
        <p:txBody>
          <a:bodyPr tIns="0" bIns="0" rtlCol="0" anchor="ctr" anchorCtr="0">
            <a:noAutofit/>
          </a:bodyPr>
          <a:lstStyle>
            <a:lvl1pPr algn="ctr">
              <a:defRPr sz="3600" b="0">
                <a:solidFill>
                  <a:srgbClr val="FFFFFF"/>
                </a:solidFill>
              </a:defRPr>
            </a:lvl1pPr>
          </a:lstStyle>
          <a:p>
            <a:pPr rtl="0"/>
            <a:r>
              <a:rPr lang="ja-JP" altLang="en-US" noProof="0"/>
              <a:t>マスター タイトルの書式設定</a:t>
            </a:r>
          </a:p>
        </p:txBody>
      </p:sp>
      <p:sp>
        <p:nvSpPr>
          <p:cNvPr id="3" name="図プレースホルダー 2"/>
          <p:cNvSpPr>
            <a:spLocks noGrp="1" noChangeAspect="1"/>
          </p:cNvSpPr>
          <p:nvPr>
            <p:ph type="pic" idx="1" hasCustomPrompt="1"/>
          </p:nvPr>
        </p:nvSpPr>
        <p:spPr>
          <a:xfrm>
            <a:off x="439766" y="453642"/>
            <a:ext cx="7602421" cy="5903207"/>
          </a:xfrm>
          <a:solidFill>
            <a:schemeClr val="bg1">
              <a:lumMod val="85000"/>
            </a:schemeClr>
          </a:solidFill>
        </p:spPr>
        <p:txBody>
          <a:bodyPr lIns="457200" tIns="457200" rtlCol="0"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アイコンをクリックして写真を追加</a:t>
            </a:r>
          </a:p>
        </p:txBody>
      </p:sp>
      <p:sp>
        <p:nvSpPr>
          <p:cNvPr id="5" name="日付プレースホルダー 4"/>
          <p:cNvSpPr>
            <a:spLocks noGrp="1"/>
          </p:cNvSpPr>
          <p:nvPr>
            <p:ph type="dt" sz="half" idx="10"/>
          </p:nvPr>
        </p:nvSpPr>
        <p:spPr>
          <a:xfrm>
            <a:off x="7605951" y="6423914"/>
            <a:ext cx="2844799" cy="365125"/>
          </a:xfrm>
        </p:spPr>
        <p:txBody>
          <a:bodyPr rtlCol="0"/>
          <a:lstStyle>
            <a:lvl1pPr>
              <a:defRPr/>
            </a:lvl1pPr>
          </a:lstStyle>
          <a:p>
            <a:pPr rtl="0"/>
            <a:fld id="{45D8DE5B-4604-424A-98FF-42832D6B27C6}" type="datetime1">
              <a:rPr lang="ja-JP" altLang="en-US" noProof="0" smtClean="0"/>
              <a:t>2025/4/6</a:t>
            </a:fld>
            <a:endParaRPr lang="ja-JP" altLang="en-US" noProof="0"/>
          </a:p>
        </p:txBody>
      </p:sp>
      <p:sp>
        <p:nvSpPr>
          <p:cNvPr id="6" name="フッター プレースホルダー 5"/>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7" name="スライド番号プレースホルダー 6"/>
          <p:cNvSpPr>
            <a:spLocks noGrp="1"/>
          </p:cNvSpPr>
          <p:nvPr>
            <p:ph type="sldNum" sz="quarter" idx="12"/>
          </p:nvPr>
        </p:nvSpPr>
        <p:spPr>
          <a:xfrm>
            <a:off x="10795363" y="6423914"/>
            <a:ext cx="1052510" cy="365125"/>
          </a:xfrm>
        </p:spPr>
        <p:txBody>
          <a:bodyPr rtlCol="0"/>
          <a:lstStyle/>
          <a:p>
            <a:pPr rtl="0"/>
            <a:fld id="{3A98EE3D-8CD1-4C3F-BD1C-C98C9596463C}" type="slidenum">
              <a:rPr lang="en-US" altLang="ja-JP" noProof="0" smtClean="0"/>
              <a:t>‹#›</a:t>
            </a:fld>
            <a:endParaRPr lang="ja-JP" altLang="en-US" noProof="0"/>
          </a:p>
        </p:txBody>
      </p:sp>
    </p:spTree>
    <p:extLst>
      <p:ext uri="{BB962C8B-B14F-4D97-AF65-F5344CB8AC3E}">
        <p14:creationId xmlns:p14="http://schemas.microsoft.com/office/powerpoint/2010/main" val="16179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キャプション_2 付きの画像">
    <p:spTree>
      <p:nvGrpSpPr>
        <p:cNvPr id="1" name=""/>
        <p:cNvGrpSpPr/>
        <p:nvPr/>
      </p:nvGrpSpPr>
      <p:grpSpPr>
        <a:xfrm>
          <a:off x="0" y="0"/>
          <a:ext cx="0" cy="0"/>
          <a:chOff x="0" y="0"/>
          <a:chExt cx="0" cy="0"/>
        </a:xfrm>
      </p:grpSpPr>
      <p:sp>
        <p:nvSpPr>
          <p:cNvPr id="9" name="長方形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rtlCol="0">
            <a:normAutofit/>
          </a:bodyPr>
          <a:lstStyle>
            <a:lvl1pPr>
              <a:defRPr sz="3600">
                <a:solidFill>
                  <a:schemeClr val="bg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p>
        </p:txBody>
      </p:sp>
      <p:sp>
        <p:nvSpPr>
          <p:cNvPr id="4" name="図プレースホルダー 3">
            <a:extLst>
              <a:ext uri="{FF2B5EF4-FFF2-40B4-BE49-F238E27FC236}">
                <a16:creationId xmlns:a16="http://schemas.microsoft.com/office/drawing/2014/main" id="{5B084B74-38B3-42C8-B8E4-A0D13B059E92}"/>
              </a:ext>
            </a:extLst>
          </p:cNvPr>
          <p:cNvSpPr>
            <a:spLocks noGrp="1"/>
          </p:cNvSpPr>
          <p:nvPr>
            <p:ph type="pic" sz="quarter" idx="13" hasCustomPrompt="1"/>
          </p:nvPr>
        </p:nvSpPr>
        <p:spPr>
          <a:xfrm>
            <a:off x="441325" y="606425"/>
            <a:ext cx="11304588" cy="3536950"/>
          </a:xfrm>
        </p:spPr>
        <p:txBody>
          <a:bodyPr rtlCol="0"/>
          <a:lstStyle>
            <a:lvl1pPr marL="0" indent="0" algn="ctr">
              <a:buNone/>
              <a:defRPr>
                <a:latin typeface="Meiryo UI" panose="020B0604030504040204" pitchFamily="50" charset="-128"/>
                <a:ea typeface="Meiryo UI" panose="020B0604030504040204" pitchFamily="50" charset="-128"/>
              </a:defRPr>
            </a:lvl1pPr>
          </a:lstStyle>
          <a:p>
            <a:pPr rtl="0"/>
            <a:r>
              <a:rPr lang="ja-JP" altLang="en-US" noProof="0" dirty="0"/>
              <a:t>アイコンをクリックして画像を追加</a:t>
            </a:r>
          </a:p>
        </p:txBody>
      </p:sp>
      <p:sp>
        <p:nvSpPr>
          <p:cNvPr id="3" name="日付プレースホルダー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rtlCol="0"/>
          <a:lstStyle>
            <a:lvl1pPr>
              <a:defRPr>
                <a:latin typeface="Meiryo UI" panose="020B0604030504040204" pitchFamily="50" charset="-128"/>
                <a:ea typeface="Meiryo UI" panose="020B0604030504040204" pitchFamily="50" charset="-128"/>
              </a:defRPr>
            </a:lvl1pPr>
          </a:lstStyle>
          <a:p>
            <a:fld id="{E2401FE9-CD5F-4D07-9551-AD799CB8ACB1}" type="datetime1">
              <a:rPr lang="ja-JP" altLang="en-US" noProof="0" smtClean="0"/>
              <a:t>2025/4/6</a:t>
            </a:fld>
            <a:endParaRPr lang="ja-JP" altLang="en-US" noProof="0"/>
          </a:p>
        </p:txBody>
      </p:sp>
      <p:sp>
        <p:nvSpPr>
          <p:cNvPr id="5" name="スライド番号プレースホルダー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rtlCol="0"/>
          <a:lstStyle>
            <a:lvl1pPr>
              <a:defRPr>
                <a:latin typeface="Meiryo UI" panose="020B0604030504040204" pitchFamily="50" charset="-128"/>
                <a:ea typeface="Meiryo UI" panose="020B0604030504040204" pitchFamily="50" charset="-128"/>
              </a:defRPr>
            </a:lvl1pPr>
          </a:lstStyle>
          <a:p>
            <a:fld id="{F603CDE5-C1D8-4EDD-870F-A498BAFA520F}" type="slidenum">
              <a:rPr lang="en-US" altLang="ja-JP" noProof="0" smtClean="0"/>
              <a:pPr/>
              <a:t>‹#›</a:t>
            </a:fld>
            <a:endParaRPr lang="ja-JP" altLang="en-US" noProof="0"/>
          </a:p>
        </p:txBody>
      </p:sp>
      <p:sp>
        <p:nvSpPr>
          <p:cNvPr id="6" name="フッター プレースホルダー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rtlCol="0"/>
          <a:lstStyle>
            <a:lvl1pPr>
              <a:defRPr>
                <a:latin typeface="Meiryo UI" panose="020B0604030504040204" pitchFamily="50" charset="-128"/>
                <a:ea typeface="Meiryo UI" panose="020B0604030504040204" pitchFamily="50" charset="-128"/>
              </a:defRPr>
            </a:lvl1pPr>
          </a:lstStyle>
          <a:p>
            <a:r>
              <a:rPr lang="ja-JP" altLang="en-US" noProof="0"/>
              <a:t>コースを教える</a:t>
            </a:r>
          </a:p>
        </p:txBody>
      </p:sp>
      <p:sp>
        <p:nvSpPr>
          <p:cNvPr id="7" name="テキスト プレースホルダー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rtlCol="0">
            <a:normAutofit/>
          </a:bodyPr>
          <a:lstStyle>
            <a:lvl1pPr marL="0" indent="0">
              <a:buNone/>
              <a:defRPr sz="1600">
                <a:solidFill>
                  <a:schemeClr val="bg2">
                    <a:lumMod val="75000"/>
                  </a:schemeClr>
                </a:solidFill>
                <a:latin typeface="Meiryo UI" panose="020B0604030504040204" pitchFamily="50" charset="-128"/>
                <a:ea typeface="Meiryo UI" panose="020B0604030504040204" pitchFamily="50" charset="-128"/>
              </a:defRPr>
            </a:lvl1pPr>
            <a:lvl2pPr marL="324000" indent="0">
              <a:buNone/>
              <a:defRPr/>
            </a:lvl2pPr>
          </a:lstStyle>
          <a:p>
            <a:pPr lvl="0" rtl="0"/>
            <a:r>
              <a:rPr lang="ja-JP" altLang="en-US" noProof="0"/>
              <a:t>マスター テキストの書式設定</a:t>
            </a:r>
          </a:p>
        </p:txBody>
      </p:sp>
    </p:spTree>
    <p:extLst>
      <p:ext uri="{BB962C8B-B14F-4D97-AF65-F5344CB8AC3E}">
        <p14:creationId xmlns:p14="http://schemas.microsoft.com/office/powerpoint/2010/main" val="2130529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8" name="長方形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sp>
        <p:nvSpPr>
          <p:cNvPr id="4" name="日付プレースホルダー 3"/>
          <p:cNvSpPr>
            <a:spLocks noGrp="1"/>
          </p:cNvSpPr>
          <p:nvPr>
            <p:ph type="dt" sz="half" idx="10"/>
          </p:nvPr>
        </p:nvSpPr>
        <p:spPr/>
        <p:txBody>
          <a:bodyPr rtlCol="0"/>
          <a:lstStyle>
            <a:lvl1pPr>
              <a:defRPr>
                <a:solidFill>
                  <a:schemeClr val="accent1">
                    <a:lumMod val="75000"/>
                    <a:lumOff val="25000"/>
                  </a:schemeClr>
                </a:solidFill>
              </a:defRPr>
            </a:lvl1pPr>
          </a:lstStyle>
          <a:p>
            <a:pPr rtl="0"/>
            <a:fld id="{B11A6C50-B15B-43CB-BF49-09AEC3CD76CA}" type="datetime1">
              <a:rPr lang="ja-JP" altLang="en-US" noProof="0" smtClean="0"/>
              <a:t>2025/4/6</a:t>
            </a:fld>
            <a:endParaRPr lang="ja-JP" altLang="en-US" noProof="0"/>
          </a:p>
        </p:txBody>
      </p:sp>
      <p:sp>
        <p:nvSpPr>
          <p:cNvPr id="5" name="フッター プレースホルダー 4"/>
          <p:cNvSpPr>
            <a:spLocks noGrp="1"/>
          </p:cNvSpPr>
          <p:nvPr>
            <p:ph type="ftr" sz="quarter" idx="11"/>
          </p:nvPr>
        </p:nvSpPr>
        <p:spPr/>
        <p:txBody>
          <a:bodyPr rtlCol="0"/>
          <a:lstStyle>
            <a:lvl1pPr>
              <a:defRPr>
                <a:solidFill>
                  <a:schemeClr val="accent1">
                    <a:lumMod val="75000"/>
                    <a:lumOff val="25000"/>
                  </a:schemeClr>
                </a:solidFill>
              </a:defRPr>
            </a:lvl1pPr>
          </a:lstStyle>
          <a:p>
            <a:pPr rtl="0"/>
            <a:r>
              <a:rPr lang="ja-JP" altLang="en-US" noProof="0"/>
              <a:t>コースを教える</a:t>
            </a:r>
          </a:p>
        </p:txBody>
      </p:sp>
      <p:sp>
        <p:nvSpPr>
          <p:cNvPr id="6" name="スライド番号プレースホルダー 5"/>
          <p:cNvSpPr>
            <a:spLocks noGrp="1"/>
          </p:cNvSpPr>
          <p:nvPr>
            <p:ph type="sldNum" sz="quarter" idx="12"/>
          </p:nvPr>
        </p:nvSpPr>
        <p:spPr/>
        <p:txBody>
          <a:bodyPr rtlCol="0"/>
          <a:lstStyle>
            <a:lvl1pPr>
              <a:defRPr>
                <a:solidFill>
                  <a:schemeClr val="accent1">
                    <a:lumMod val="75000"/>
                    <a:lumOff val="25000"/>
                  </a:schemeClr>
                </a:solidFill>
              </a:defRPr>
            </a:lvl1pPr>
          </a:lstStyle>
          <a:p>
            <a:pPr rtl="0"/>
            <a:fld id="{159F479D-7533-4EEF-A06F-7CD2FE3DB90D}" type="slidenum">
              <a:rPr lang="en-US" altLang="ja-JP" noProof="0" smtClean="0"/>
              <a:t>‹#›</a:t>
            </a:fld>
            <a:endParaRPr lang="ja-JP" altLang="en-US" noProof="0"/>
          </a:p>
        </p:txBody>
      </p:sp>
    </p:spTree>
    <p:extLst>
      <p:ext uri="{BB962C8B-B14F-4D97-AF65-F5344CB8AC3E}">
        <p14:creationId xmlns:p14="http://schemas.microsoft.com/office/powerpoint/2010/main" val="370703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 段組">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82D47D-B0DC-4C40-BCC6-BBBA32584A38}"/>
              </a:ext>
            </a:extLst>
          </p:cNvPr>
          <p:cNvSpPr>
            <a:spLocks noGrp="1"/>
          </p:cNvSpPr>
          <p:nvPr>
            <p:ph type="dt" sz="half" idx="10"/>
          </p:nvPr>
        </p:nvSpPr>
        <p:spPr>
          <a:xfrm>
            <a:off x="7605951" y="6423914"/>
            <a:ext cx="2844799" cy="365125"/>
          </a:xfrm>
        </p:spPr>
        <p:txBody>
          <a:bodyPr rtlCol="0"/>
          <a:lstStyle/>
          <a:p>
            <a:pPr rtl="0"/>
            <a:fld id="{219CE8C5-6014-4C36-8D9A-CCCFD796DA8A}" type="datetime1">
              <a:rPr lang="ja-JP" altLang="en-US" noProof="0" smtClean="0"/>
              <a:t>2025/4/6</a:t>
            </a:fld>
            <a:endParaRPr lang="ja-JP" altLang="en-US" noProof="0"/>
          </a:p>
        </p:txBody>
      </p:sp>
      <p:sp>
        <p:nvSpPr>
          <p:cNvPr id="10" name="スライド番号プレースホルダー 9">
            <a:extLst>
              <a:ext uri="{FF2B5EF4-FFF2-40B4-BE49-F238E27FC236}">
                <a16:creationId xmlns:a16="http://schemas.microsoft.com/office/drawing/2014/main" id="{2AC511A1-9BBD-42DE-92FB-2AF44F8E97A9}"/>
              </a:ext>
            </a:extLst>
          </p:cNvPr>
          <p:cNvSpPr>
            <a:spLocks noGrp="1"/>
          </p:cNvSpPr>
          <p:nvPr>
            <p:ph type="sldNum" sz="quarter" idx="12"/>
          </p:nvPr>
        </p:nvSpPr>
        <p:spPr>
          <a:xfrm>
            <a:off x="10795363" y="6423914"/>
            <a:ext cx="1052510" cy="365125"/>
          </a:xfrm>
        </p:spPr>
        <p:txBody>
          <a:bodyPr rtlCol="0"/>
          <a:lstStyle/>
          <a:p>
            <a:pPr rtl="0"/>
            <a:fld id="{3A98EE3D-8CD1-4C3F-BD1C-C98C9596463C}" type="slidenum">
              <a:rPr lang="en-US" altLang="ja-JP" noProof="0" smtClean="0"/>
              <a:t>‹#›</a:t>
            </a:fld>
            <a:endParaRPr lang="ja-JP" altLang="en-US" noProof="0"/>
          </a:p>
        </p:txBody>
      </p:sp>
      <p:sp>
        <p:nvSpPr>
          <p:cNvPr id="11" name="フッター プレースホルダー 5">
            <a:extLst>
              <a:ext uri="{FF2B5EF4-FFF2-40B4-BE49-F238E27FC236}">
                <a16:creationId xmlns:a16="http://schemas.microsoft.com/office/drawing/2014/main" id="{CAD31966-421C-41DC-9B46-21B1CD73A77E}"/>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12" name="長方形 11">
            <a:extLst>
              <a:ext uri="{FF2B5EF4-FFF2-40B4-BE49-F238E27FC236}">
                <a16:creationId xmlns:a16="http://schemas.microsoft.com/office/drawing/2014/main" id="{AF9102ED-C049-4F62-A2D8-58981A0621E3}"/>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タイトル 1">
            <a:extLst>
              <a:ext uri="{FF2B5EF4-FFF2-40B4-BE49-F238E27FC236}">
                <a16:creationId xmlns:a16="http://schemas.microsoft.com/office/drawing/2014/main" id="{CF5F73D5-EFB4-4DAE-8CBA-1128F10DF1B2}"/>
              </a:ext>
            </a:extLst>
          </p:cNvPr>
          <p:cNvSpPr>
            <a:spLocks noGrp="1"/>
          </p:cNvSpPr>
          <p:nvPr>
            <p:ph type="title"/>
          </p:nvPr>
        </p:nvSpPr>
        <p:spPr>
          <a:xfrm>
            <a:off x="581193" y="729658"/>
            <a:ext cx="11029616" cy="988332"/>
          </a:xfrm>
        </p:spPr>
        <p:txBody>
          <a:bodyPr rtlCol="0"/>
          <a:lstStyle>
            <a:lvl1pPr>
              <a:defRPr>
                <a:solidFill>
                  <a:schemeClr val="bg1"/>
                </a:solidFill>
              </a:defRPr>
            </a:lvl1pPr>
          </a:lstStyle>
          <a:p>
            <a:pPr rtl="0"/>
            <a:r>
              <a:rPr lang="ja-JP" altLang="en-US" noProof="0"/>
              <a:t>マスター タイトルの書式設定</a:t>
            </a:r>
          </a:p>
        </p:txBody>
      </p:sp>
      <p:sp>
        <p:nvSpPr>
          <p:cNvPr id="14" name="コンテンツ プレースホルダー 2">
            <a:extLst>
              <a:ext uri="{FF2B5EF4-FFF2-40B4-BE49-F238E27FC236}">
                <a16:creationId xmlns:a16="http://schemas.microsoft.com/office/drawing/2014/main" id="{2B92446D-E0AD-4899-86E1-DFBB50D92144}"/>
              </a:ext>
            </a:extLst>
          </p:cNvPr>
          <p:cNvSpPr>
            <a:spLocks noGrp="1"/>
          </p:cNvSpPr>
          <p:nvPr>
            <p:ph sz="half" idx="1"/>
          </p:nvPr>
        </p:nvSpPr>
        <p:spPr>
          <a:xfrm>
            <a:off x="581193" y="2228003"/>
            <a:ext cx="5422390" cy="3633047"/>
          </a:xfrm>
        </p:spPr>
        <p:txBody>
          <a:bodyPr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15" name="コンテンツ プレースホルダー 3">
            <a:extLst>
              <a:ext uri="{FF2B5EF4-FFF2-40B4-BE49-F238E27FC236}">
                <a16:creationId xmlns:a16="http://schemas.microsoft.com/office/drawing/2014/main" id="{9BF0768A-BCD3-4064-8FE0-C439326F00DD}"/>
              </a:ext>
            </a:extLst>
          </p:cNvPr>
          <p:cNvSpPr>
            <a:spLocks noGrp="1"/>
          </p:cNvSpPr>
          <p:nvPr>
            <p:ph sz="half" idx="2"/>
          </p:nvPr>
        </p:nvSpPr>
        <p:spPr>
          <a:xfrm>
            <a:off x="6188417" y="2228003"/>
            <a:ext cx="5422392" cy="3633047"/>
          </a:xfrm>
        </p:spPr>
        <p:txBody>
          <a:bodyPr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Tree>
    <p:extLst>
      <p:ext uri="{BB962C8B-B14F-4D97-AF65-F5344CB8AC3E}">
        <p14:creationId xmlns:p14="http://schemas.microsoft.com/office/powerpoint/2010/main" val="3635230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rtlCol="0"/>
          <a:lstStyle/>
          <a:p>
            <a:pPr rtl="0"/>
            <a:fld id="{359D0548-4EEB-4A21-B394-1CB1D8D6946A}" type="datetime1">
              <a:rPr lang="ja-JP" altLang="en-US" noProof="0" smtClean="0"/>
              <a:t>2025/4/6</a:t>
            </a:fld>
            <a:endParaRPr lang="ja-JP" altLang="en-US" noProof="0"/>
          </a:p>
        </p:txBody>
      </p:sp>
      <p:sp>
        <p:nvSpPr>
          <p:cNvPr id="9" name="スライド番号プレースホルダー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10" name="フッター プレースホルダー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11" name="長方形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rtlCol="0"/>
          <a:lstStyle>
            <a:lvl1pPr>
              <a:defRPr>
                <a:solidFill>
                  <a:schemeClr val="bg1"/>
                </a:solidFill>
              </a:defRPr>
            </a:lvl1pPr>
          </a:lstStyle>
          <a:p>
            <a:pPr rtl="0"/>
            <a:r>
              <a:rPr lang="ja-JP" altLang="en-US" noProof="0"/>
              <a:t>マスター タイトルの書式設定</a:t>
            </a:r>
          </a:p>
        </p:txBody>
      </p:sp>
      <p:sp>
        <p:nvSpPr>
          <p:cNvPr id="13" name="テキスト プレースホルダー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14" name="コンテンツ プレースホルダー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rtlCol="0" anchor="t">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15" name="テキスト プレースホルダー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16" name="コンテンツ プレースホルダー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rtlCol="0" anchor="t">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119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rtlCol="0"/>
          <a:lstStyle/>
          <a:p>
            <a:pPr rtl="0"/>
            <a:fld id="{CCAF8D43-847B-4201-A1A5-C48D77A78275}" type="datetime1">
              <a:rPr lang="ja-JP" altLang="en-US" noProof="0" smtClean="0"/>
              <a:t>2025/4/6</a:t>
            </a:fld>
            <a:endParaRPr lang="ja-JP" altLang="en-US" noProof="0"/>
          </a:p>
        </p:txBody>
      </p:sp>
      <p:sp>
        <p:nvSpPr>
          <p:cNvPr id="5" name="スライド番号プレースホルダー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6" name="フッター プレースホルダー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7" name="長方形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rtlCol="0"/>
          <a:lstStyle>
            <a:lvl1pPr>
              <a:defRPr>
                <a:solidFill>
                  <a:schemeClr val="bg1"/>
                </a:solidFill>
              </a:defRPr>
            </a:lvl1pPr>
          </a:lstStyle>
          <a:p>
            <a:pPr rtl="0"/>
            <a:r>
              <a:rPr lang="ja-JP" altLang="en-US" noProof="0"/>
              <a:t>マスター タイトルの書式設定</a:t>
            </a:r>
          </a:p>
        </p:txBody>
      </p:sp>
    </p:spTree>
    <p:extLst>
      <p:ext uri="{BB962C8B-B14F-4D97-AF65-F5344CB8AC3E}">
        <p14:creationId xmlns:p14="http://schemas.microsoft.com/office/powerpoint/2010/main" val="230041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BA4B42F-2C80-4037-BF8E-C209D59D9300}"/>
              </a:ext>
            </a:extLst>
          </p:cNvPr>
          <p:cNvSpPr>
            <a:spLocks noGrp="1"/>
          </p:cNvSpPr>
          <p:nvPr>
            <p:ph type="dt" sz="half" idx="10"/>
          </p:nvPr>
        </p:nvSpPr>
        <p:spPr>
          <a:xfrm>
            <a:off x="7605951" y="6435376"/>
            <a:ext cx="2844799" cy="365125"/>
          </a:xfrm>
        </p:spPr>
        <p:txBody>
          <a:bodyPr rtlCol="0"/>
          <a:lstStyle/>
          <a:p>
            <a:pPr rtl="0"/>
            <a:fld id="{0731272A-5C83-42CC-B26D-A5C56C6DA93E}" type="datetime1">
              <a:rPr lang="ja-JP" altLang="en-US" noProof="0" smtClean="0"/>
              <a:t>2025/4/6</a:t>
            </a:fld>
            <a:endParaRPr lang="ja-JP" altLang="en-US" noProof="0"/>
          </a:p>
        </p:txBody>
      </p:sp>
      <p:sp>
        <p:nvSpPr>
          <p:cNvPr id="4" name="スライド番号プレースホルダー 3">
            <a:extLst>
              <a:ext uri="{FF2B5EF4-FFF2-40B4-BE49-F238E27FC236}">
                <a16:creationId xmlns:a16="http://schemas.microsoft.com/office/drawing/2014/main" id="{78E56474-3A38-4097-8649-FAF662D8CFF7}"/>
              </a:ext>
            </a:extLst>
          </p:cNvPr>
          <p:cNvSpPr>
            <a:spLocks noGrp="1"/>
          </p:cNvSpPr>
          <p:nvPr>
            <p:ph type="sldNum" sz="quarter" idx="12"/>
          </p:nvPr>
        </p:nvSpPr>
        <p:spPr>
          <a:xfrm>
            <a:off x="10795363" y="6435376"/>
            <a:ext cx="1052510" cy="365125"/>
          </a:xfrm>
        </p:spPr>
        <p:txBody>
          <a:bodyPr rtlCol="0"/>
          <a:lstStyle/>
          <a:p>
            <a:pPr rtl="0"/>
            <a:fld id="{F603CDE5-C1D8-4EDD-870F-A498BAFA520F}" type="slidenum">
              <a:rPr lang="en-US" altLang="ja-JP" noProof="0" smtClean="0"/>
              <a:t>‹#›</a:t>
            </a:fld>
            <a:endParaRPr lang="ja-JP" altLang="en-US" noProof="0"/>
          </a:p>
        </p:txBody>
      </p:sp>
      <p:sp>
        <p:nvSpPr>
          <p:cNvPr id="5" name="フッター プレースホルダー 5">
            <a:extLst>
              <a:ext uri="{FF2B5EF4-FFF2-40B4-BE49-F238E27FC236}">
                <a16:creationId xmlns:a16="http://schemas.microsoft.com/office/drawing/2014/main" id="{FF907DD0-6A5F-4994-AB77-82E297226896}"/>
              </a:ext>
            </a:extLst>
          </p:cNvPr>
          <p:cNvSpPr>
            <a:spLocks noGrp="1"/>
          </p:cNvSpPr>
          <p:nvPr>
            <p:ph type="ftr" sz="quarter" idx="11"/>
          </p:nvPr>
        </p:nvSpPr>
        <p:spPr>
          <a:xfrm>
            <a:off x="355101" y="6435376"/>
            <a:ext cx="6818262" cy="365125"/>
          </a:xfrm>
        </p:spPr>
        <p:txBody>
          <a:bodyPr rtlCol="0"/>
          <a:lstStyle/>
          <a:p>
            <a:pPr algn="l" rtl="0"/>
            <a:r>
              <a:rPr lang="ja-JP" altLang="en-US" noProof="0"/>
              <a:t>コースを教える</a:t>
            </a:r>
          </a:p>
        </p:txBody>
      </p:sp>
    </p:spTree>
    <p:extLst>
      <p:ext uri="{BB962C8B-B14F-4D97-AF65-F5344CB8AC3E}">
        <p14:creationId xmlns:p14="http://schemas.microsoft.com/office/powerpoint/2010/main" val="290211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キャプション付きのコンテンツ">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rtlCol="0"/>
          <a:lstStyle/>
          <a:p>
            <a:pPr rtl="0"/>
            <a:fld id="{233F4193-F408-4046-9CAA-8C80005E1DC7}" type="datetime1">
              <a:rPr lang="ja-JP" altLang="en-US" noProof="0" smtClean="0"/>
              <a:t>2025/4/6</a:t>
            </a:fld>
            <a:endParaRPr lang="ja-JP" altLang="en-US" noProof="0"/>
          </a:p>
        </p:txBody>
      </p:sp>
      <p:sp>
        <p:nvSpPr>
          <p:cNvPr id="7" name="スライド番号プレースホルダー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8" name="フッター プレースホルダー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9" name="長方形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rtlCol="0" anchor="ctr"/>
          <a:lstStyle>
            <a:lvl1pPr algn="l">
              <a:defRPr sz="2000" b="0">
                <a:solidFill>
                  <a:schemeClr val="accent1">
                    <a:lumMod val="50000"/>
                  </a:schemeClr>
                </a:solidFill>
              </a:defRPr>
            </a:lvl1pPr>
          </a:lstStyle>
          <a:p>
            <a:pPr rtl="0"/>
            <a:r>
              <a:rPr lang="ja-JP" altLang="en-US" noProof="0"/>
              <a:t>マスター タイトルの書式設定</a:t>
            </a:r>
          </a:p>
        </p:txBody>
      </p:sp>
      <p:sp>
        <p:nvSpPr>
          <p:cNvPr id="11" name="コンテンツ プレースホルダー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12" name="テキスト プレースホルダー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Tree>
    <p:extLst>
      <p:ext uri="{BB962C8B-B14F-4D97-AF65-F5344CB8AC3E}">
        <p14:creationId xmlns:p14="http://schemas.microsoft.com/office/powerpoint/2010/main" val="140227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キャプション付きの図">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rtlCol="0"/>
          <a:lstStyle/>
          <a:p>
            <a:pPr rtl="0"/>
            <a:fld id="{35BD877F-D6F7-46AE-990E-020AFA0EB910}" type="datetime1">
              <a:rPr lang="ja-JP" altLang="en-US" noProof="0" smtClean="0"/>
              <a:t>2025/4/6</a:t>
            </a:fld>
            <a:endParaRPr lang="ja-JP" altLang="en-US" noProof="0"/>
          </a:p>
        </p:txBody>
      </p:sp>
      <p:sp>
        <p:nvSpPr>
          <p:cNvPr id="7" name="スライド番号プレースホルダー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8" name="フッター プレースホルダー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
        <p:nvSpPr>
          <p:cNvPr id="9" name="タイトル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ja-JP" altLang="en-US" noProof="0"/>
              <a:t>マスター タイトルの書式設定</a:t>
            </a:r>
          </a:p>
        </p:txBody>
      </p:sp>
      <p:sp>
        <p:nvSpPr>
          <p:cNvPr id="10" name="図プレースホルダー 2">
            <a:extLst>
              <a:ext uri="{FF2B5EF4-FFF2-40B4-BE49-F238E27FC236}">
                <a16:creationId xmlns:a16="http://schemas.microsoft.com/office/drawing/2014/main" id="{EEBAE269-6AC1-4BFB-8694-696AFD04DC84}"/>
              </a:ext>
            </a:extLst>
          </p:cNvPr>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ja-JP" altLang="en-US" noProof="0"/>
              <a:t>アイコンをクリックして写真を追加</a:t>
            </a:r>
          </a:p>
        </p:txBody>
      </p:sp>
      <p:sp>
        <p:nvSpPr>
          <p:cNvPr id="11" name="テキスト プレースホルダー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Tree>
    <p:extLst>
      <p:ext uri="{BB962C8B-B14F-4D97-AF65-F5344CB8AC3E}">
        <p14:creationId xmlns:p14="http://schemas.microsoft.com/office/powerpoint/2010/main" val="300810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キャプション付きの 2 つ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79842E67-35F4-4EC2-B5B4-6D02111EDAD7}"/>
              </a:ext>
            </a:extLst>
          </p:cNvPr>
          <p:cNvSpPr>
            <a:spLocks noGrp="1"/>
          </p:cNvSpPr>
          <p:nvPr>
            <p:ph type="pic" idx="1" hasCustomPrompt="1"/>
          </p:nvPr>
        </p:nvSpPr>
        <p:spPr>
          <a:xfrm>
            <a:off x="4242275" y="641101"/>
            <a:ext cx="3702877" cy="5749461"/>
          </a:xfrm>
          <a:solidFill>
            <a:schemeClr val="bg1">
              <a:lumMod val="85000"/>
            </a:schemeClr>
          </a:solidFill>
        </p:spPr>
        <p:txBody>
          <a:bodyPr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10" name="図プレースホルダー 2">
            <a:extLst>
              <a:ext uri="{FF2B5EF4-FFF2-40B4-BE49-F238E27FC236}">
                <a16:creationId xmlns:a16="http://schemas.microsoft.com/office/drawing/2014/main" id="{6553049D-F1F2-4E3C-B0A3-D2BCB35B18A8}"/>
              </a:ext>
            </a:extLst>
          </p:cNvPr>
          <p:cNvSpPr>
            <a:spLocks noGrp="1"/>
          </p:cNvSpPr>
          <p:nvPr>
            <p:ph type="pic" idx="13" hasCustomPrompt="1"/>
          </p:nvPr>
        </p:nvSpPr>
        <p:spPr>
          <a:xfrm>
            <a:off x="8047164" y="641101"/>
            <a:ext cx="3702877" cy="5749461"/>
          </a:xfrm>
          <a:solidFill>
            <a:schemeClr val="bg1">
              <a:lumMod val="85000"/>
            </a:schemeClr>
          </a:solidFill>
        </p:spPr>
        <p:txBody>
          <a:bodyPr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2" name="タイトル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rtlCol="0" anchor="b">
            <a:normAutofit/>
          </a:bodyPr>
          <a:lstStyle>
            <a:lvl1pPr>
              <a:defRPr sz="2800">
                <a:solidFill>
                  <a:schemeClr val="accent1">
                    <a:lumMod val="75000"/>
                  </a:schemeClr>
                </a:solidFill>
              </a:defRPr>
            </a:lvl1pPr>
          </a:lstStyle>
          <a:p>
            <a:pPr rtl="0"/>
            <a:r>
              <a:rPr lang="ja-JP" altLang="en-US" noProof="0"/>
              <a:t>マスター タイトルの書式設定</a:t>
            </a:r>
          </a:p>
        </p:txBody>
      </p:sp>
      <p:sp>
        <p:nvSpPr>
          <p:cNvPr id="4" name="テキスト プレースホルダー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rtlCol="0"/>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
        <p:nvSpPr>
          <p:cNvPr id="5" name="日付プレースホルダー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rtlCol="0"/>
          <a:lstStyle/>
          <a:p>
            <a:pPr rtl="0"/>
            <a:fld id="{85B533D5-39D6-436B-B181-285B3CB9F86C}" type="datetime1">
              <a:rPr lang="ja-JP" altLang="en-US" noProof="0" smtClean="0"/>
              <a:t>2025/4/6</a:t>
            </a:fld>
            <a:endParaRPr lang="ja-JP" altLang="en-US" noProof="0"/>
          </a:p>
        </p:txBody>
      </p:sp>
      <p:sp>
        <p:nvSpPr>
          <p:cNvPr id="7" name="スライド番号プレースホルダー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rtlCol="0"/>
          <a:lstStyle/>
          <a:p>
            <a:pPr rtl="0"/>
            <a:fld id="{F603CDE5-C1D8-4EDD-870F-A498BAFA520F}" type="slidenum">
              <a:rPr lang="en-US" altLang="ja-JP" noProof="0" smtClean="0"/>
              <a:t>‹#›</a:t>
            </a:fld>
            <a:endParaRPr lang="ja-JP" altLang="en-US" noProof="0"/>
          </a:p>
        </p:txBody>
      </p:sp>
      <p:sp>
        <p:nvSpPr>
          <p:cNvPr id="11" name="フッター プレースホルダー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rtlCol="0"/>
          <a:lstStyle/>
          <a:p>
            <a:pPr algn="l" rtl="0"/>
            <a:r>
              <a:rPr lang="ja-JP" altLang="en-US" noProof="0"/>
              <a:t>コースを教える</a:t>
            </a:r>
          </a:p>
        </p:txBody>
      </p:sp>
    </p:spTree>
    <p:extLst>
      <p:ext uri="{BB962C8B-B14F-4D97-AF65-F5344CB8AC3E}">
        <p14:creationId xmlns:p14="http://schemas.microsoft.com/office/powerpoint/2010/main" val="268622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4" name="日付プレースホルダー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accent1"/>
                </a:solidFill>
                <a:latin typeface="Meiryo UI" panose="020B0604030504040204" pitchFamily="50" charset="-128"/>
                <a:ea typeface="Meiryo UI" panose="020B0604030504040204" pitchFamily="50" charset="-128"/>
              </a:defRPr>
            </a:lvl1pPr>
          </a:lstStyle>
          <a:p>
            <a:fld id="{1B0F6E27-635D-4607-AFCC-9E0B5C684549}" type="datetime1">
              <a:rPr lang="ja-JP" altLang="en-US" noProof="0" smtClean="0">
                <a:latin typeface="Meiryo UI" panose="020B0604030504040204" pitchFamily="50" charset="-128"/>
                <a:ea typeface="Meiryo UI" panose="020B0604030504040204" pitchFamily="50" charset="-128"/>
              </a:rPr>
              <a:t>2025/4/6</a:t>
            </a:fld>
            <a:endParaRPr lang="ja-JP" altLang="en-US" noProof="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3"/>
          </p:nvPr>
        </p:nvSpPr>
        <p:spPr>
          <a:xfrm>
            <a:off x="484940" y="6423914"/>
            <a:ext cx="6917210" cy="365125"/>
          </a:xfrm>
          <a:prstGeom prst="rect">
            <a:avLst/>
          </a:prstGeom>
        </p:spPr>
        <p:txBody>
          <a:bodyPr vert="horz" lIns="91440" tIns="45720" rIns="91440" bIns="45720" rtlCol="0" anchor="ctr"/>
          <a:lstStyle>
            <a:lvl1pPr algn="l">
              <a:defRPr sz="900" cap="all">
                <a:solidFill>
                  <a:schemeClr val="accent1"/>
                </a:solidFill>
                <a:latin typeface="Meiryo UI" panose="020B0604030504040204" pitchFamily="50" charset="-128"/>
                <a:ea typeface="Meiryo UI" panose="020B0604030504040204" pitchFamily="50" charset="-128"/>
              </a:defRPr>
            </a:lvl1pPr>
          </a:lstStyle>
          <a:p>
            <a:r>
              <a:rPr lang="ja-JP" altLang="en-US" noProof="0"/>
              <a:t>コースを教える</a:t>
            </a:r>
            <a:endParaRPr lang="ja-JP" altLang="en-US" noProof="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4"/>
          </p:nvPr>
        </p:nvSpPr>
        <p:spPr>
          <a:xfrm>
            <a:off x="10795363" y="6423914"/>
            <a:ext cx="1052510" cy="365125"/>
          </a:xfrm>
          <a:prstGeom prst="rect">
            <a:avLst/>
          </a:prstGeom>
        </p:spPr>
        <p:txBody>
          <a:bodyPr vert="horz" lIns="91440" tIns="45720" rIns="91440" bIns="45720" rtlCol="0" anchor="ctr"/>
          <a:lstStyle>
            <a:lvl1pPr algn="r">
              <a:defRPr sz="900">
                <a:solidFill>
                  <a:schemeClr val="accent1"/>
                </a:solidFill>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a:latin typeface="Meiryo UI" panose="020B0604030504040204" pitchFamily="50" charset="-128"/>
              <a:ea typeface="Meiryo UI" panose="020B0604030504040204" pitchFamily="50" charset="-128"/>
            </a:endParaRPr>
          </a:p>
        </p:txBody>
      </p:sp>
      <p:sp>
        <p:nvSpPr>
          <p:cNvPr id="9" name="長方形 8"/>
          <p:cNvSpPr/>
          <p:nvPr/>
        </p:nvSpPr>
        <p:spPr>
          <a:xfrm>
            <a:off x="446534" y="455422"/>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p:cNvSpPr/>
          <p:nvPr/>
        </p:nvSpPr>
        <p:spPr>
          <a:xfrm>
            <a:off x="8042147" y="456120"/>
            <a:ext cx="3703320" cy="93600"/>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長方形 10"/>
          <p:cNvSpPr/>
          <p:nvPr/>
        </p:nvSpPr>
        <p:spPr>
          <a:xfrm>
            <a:off x="4241830" y="456120"/>
            <a:ext cx="3703320" cy="93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93872371"/>
      </p:ext>
    </p:extLst>
  </p:cSld>
  <p:clrMap bg1="lt1" tx1="dk1" bg2="lt2" tx2="dk2" accent1="accent1" accent2="accent2" accent3="accent3" accent4="accent4" accent5="accent5" accent6="accent6" hlink="hlink" folHlink="folHlink"/>
  <p:sldLayoutIdLst>
    <p:sldLayoutId id="2147483714" r:id="rId1"/>
    <p:sldLayoutId id="2147483743" r:id="rId2"/>
    <p:sldLayoutId id="2147483726" r:id="rId3"/>
    <p:sldLayoutId id="2147483734" r:id="rId4"/>
    <p:sldLayoutId id="2147483735" r:id="rId5"/>
    <p:sldLayoutId id="2147483736" r:id="rId6"/>
    <p:sldLayoutId id="2147483737" r:id="rId7"/>
    <p:sldLayoutId id="2147483738" r:id="rId8"/>
    <p:sldLayoutId id="2147483740" r:id="rId9"/>
    <p:sldLayoutId id="2147483741" r:id="rId10"/>
    <p:sldLayoutId id="2147483742" r:id="rId11"/>
    <p:sldLayoutId id="2147483739" r:id="rId12"/>
    <p:sldLayoutId id="2147483744" r:id="rId13"/>
  </p:sldLayoutIdLst>
  <p:hf hdr="0" dt="0"/>
  <p:txStyles>
    <p:titleStyle>
      <a:lvl1pPr algn="l" defTabSz="457200" rtl="0" eaLnBrk="1" latinLnBrk="0" hangingPunct="1">
        <a:spcBef>
          <a:spcPct val="0"/>
        </a:spcBef>
        <a:buNone/>
        <a:defRPr kumimoji="1" sz="2800" b="0" kern="1200" cap="all">
          <a:solidFill>
            <a:schemeClr val="tx1">
              <a:lumMod val="75000"/>
              <a:lumOff val="25000"/>
            </a:schemeClr>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8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長方形 17">
            <a:extLst>
              <a:ext uri="{FF2B5EF4-FFF2-40B4-BE49-F238E27FC236}">
                <a16:creationId xmlns:a16="http://schemas.microsoft.com/office/drawing/2014/main" id="{42D4960A-896E-4F6B-BF65-B4662AC9D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endParaRPr>
          </a:p>
        </p:txBody>
      </p:sp>
      <p:sp>
        <p:nvSpPr>
          <p:cNvPr id="20" name="長方形 19">
            <a:extLst>
              <a:ext uri="{FF2B5EF4-FFF2-40B4-BE49-F238E27FC236}">
                <a16:creationId xmlns:a16="http://schemas.microsoft.com/office/drawing/2014/main" id="{5684944A-8803-462C-84C5-4576C56A7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8119870" y="457199"/>
            <a:ext cx="3618827" cy="48224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2" name="長方形 21">
            <a:extLst>
              <a:ext uri="{FF2B5EF4-FFF2-40B4-BE49-F238E27FC236}">
                <a16:creationId xmlns:a16="http://schemas.microsoft.com/office/drawing/2014/main" id="{E07F3B49-8C20-42F5-831D-59306D05F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8119870" y="5367338"/>
            <a:ext cx="3618828" cy="989513"/>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a:extLst>
              <a:ext uri="{FF2B5EF4-FFF2-40B4-BE49-F238E27FC236}">
                <a16:creationId xmlns:a16="http://schemas.microsoft.com/office/drawing/2014/main" id="{F3AA242D-B507-4381-A8CB-EFA346570379}"/>
              </a:ext>
            </a:extLst>
          </p:cNvPr>
          <p:cNvSpPr>
            <a:spLocks noGrp="1"/>
          </p:cNvSpPr>
          <p:nvPr>
            <p:ph type="ctrTitle"/>
          </p:nvPr>
        </p:nvSpPr>
        <p:spPr>
          <a:xfrm>
            <a:off x="447229" y="588820"/>
            <a:ext cx="11121436" cy="989514"/>
          </a:xfrm>
          <a:solidFill>
            <a:schemeClr val="bg2">
              <a:lumMod val="75000"/>
            </a:schemeClr>
          </a:solidFill>
        </p:spPr>
        <p:txBody>
          <a:bodyPr rtlCol="0" anchor="ctr">
            <a:normAutofit/>
          </a:bodyPr>
          <a:lstStyle/>
          <a:p>
            <a:pPr algn="ctr" rtl="0"/>
            <a:r>
              <a:rPr lang="ja-JP" altLang="en-US" sz="4000" dirty="0">
                <a:solidFill>
                  <a:schemeClr val="tx1"/>
                </a:solidFill>
                <a:latin typeface="メイリオ" panose="020B0604030504040204" pitchFamily="50" charset="-128"/>
                <a:ea typeface="メイリオ" panose="020B0604030504040204" pitchFamily="50" charset="-128"/>
              </a:rPr>
              <a:t>医療安全における業務改善計画</a:t>
            </a:r>
          </a:p>
        </p:txBody>
      </p:sp>
      <p:pic>
        <p:nvPicPr>
          <p:cNvPr id="4" name="画像 3">
            <a:extLst>
              <a:ext uri="{FF2B5EF4-FFF2-40B4-BE49-F238E27FC236}">
                <a16:creationId xmlns:a16="http://schemas.microsoft.com/office/drawing/2014/main" id="{424717DA-0300-4297-B453-65314C5BEA09}"/>
              </a:ext>
            </a:extLst>
          </p:cNvPr>
          <p:cNvPicPr>
            <a:picLocks noChangeAspect="1"/>
          </p:cNvPicPr>
          <p:nvPr/>
        </p:nvPicPr>
        <p:blipFill>
          <a:blip r:embed="rId3"/>
          <a:srcRect/>
          <a:stretch/>
        </p:blipFill>
        <p:spPr>
          <a:xfrm>
            <a:off x="4072131" y="1709955"/>
            <a:ext cx="6175075" cy="44510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0971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長方形 58">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61" name="長方形 60">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63" name="長方形 62">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5" name="長方形 64">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長方形 66">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6A7BD30D-629F-49D4-AE04-2D99B365E4B8}"/>
              </a:ext>
            </a:extLst>
          </p:cNvPr>
          <p:cNvSpPr>
            <a:spLocks noGrp="1"/>
          </p:cNvSpPr>
          <p:nvPr>
            <p:ph sz="half" idx="4294967295"/>
          </p:nvPr>
        </p:nvSpPr>
        <p:spPr>
          <a:xfrm>
            <a:off x="379307" y="1409852"/>
            <a:ext cx="5940798" cy="1996909"/>
          </a:xfrm>
        </p:spPr>
        <p:txBody>
          <a:bodyPr vert="horz" lIns="91440" tIns="45720" rIns="91440" bIns="45720" rtlCol="0" anchor="ctr">
            <a:normAutofit/>
          </a:bodyPr>
          <a:lstStyle/>
          <a:p>
            <a:pPr marL="216000" indent="-216000" rtl="0"/>
            <a:r>
              <a:rPr lang="ja-JP" altLang="en-US" sz="2000" dirty="0">
                <a:latin typeface="メイリオ" panose="020B0604030504040204" pitchFamily="50" charset="-128"/>
                <a:ea typeface="メイリオ" panose="020B0604030504040204" pitchFamily="50" charset="-128"/>
              </a:rPr>
              <a:t>業務の見直し</a:t>
            </a:r>
            <a:endParaRPr lang="en-US" altLang="ja-JP" sz="2000" dirty="0">
              <a:latin typeface="メイリオ" panose="020B0604030504040204" pitchFamily="50" charset="-128"/>
              <a:ea typeface="メイリオ" panose="020B0604030504040204" pitchFamily="50" charset="-128"/>
            </a:endParaRPr>
          </a:p>
          <a:p>
            <a:pPr marL="216000" indent="-216000" rtl="0"/>
            <a:r>
              <a:rPr lang="ja-JP" altLang="en-US" sz="2000" dirty="0">
                <a:latin typeface="メイリオ" panose="020B0604030504040204" pitchFamily="50" charset="-128"/>
                <a:ea typeface="メイリオ" panose="020B0604030504040204" pitchFamily="50" charset="-128"/>
              </a:rPr>
              <a:t>業務改善計画書を作成し確実な改善を図る</a:t>
            </a:r>
            <a:endParaRPr lang="en-US" altLang="ja-JP" sz="2000" dirty="0">
              <a:latin typeface="メイリオ" panose="020B0604030504040204" pitchFamily="50" charset="-128"/>
              <a:ea typeface="メイリオ" panose="020B0604030504040204" pitchFamily="50" charset="-128"/>
            </a:endParaRPr>
          </a:p>
        </p:txBody>
      </p:sp>
      <p:pic>
        <p:nvPicPr>
          <p:cNvPr id="6" name="コンテンツ プレースホルダー 5">
            <a:extLst>
              <a:ext uri="{FF2B5EF4-FFF2-40B4-BE49-F238E27FC236}">
                <a16:creationId xmlns:a16="http://schemas.microsoft.com/office/drawing/2014/main" id="{BF79C0FC-6A53-48FD-A2FB-DC1F7E6C6B69}"/>
              </a:ext>
            </a:extLst>
          </p:cNvPr>
          <p:cNvPicPr>
            <a:picLocks noGrp="1" noChangeAspect="1"/>
          </p:cNvPicPr>
          <p:nvPr>
            <p:ph sz="half" idx="4294967295"/>
          </p:nvPr>
        </p:nvPicPr>
        <p:blipFill>
          <a:blip r:embed="rId3"/>
          <a:srcRect/>
          <a:stretch/>
        </p:blipFill>
        <p:spPr>
          <a:xfrm>
            <a:off x="5892799" y="952210"/>
            <a:ext cx="5852667" cy="5327333"/>
          </a:xfrm>
          <a:prstGeom prst="rect">
            <a:avLst/>
          </a:prstGeom>
        </p:spPr>
      </p:pic>
      <p:sp>
        <p:nvSpPr>
          <p:cNvPr id="5" name="スライド番号プレースホルダー 4">
            <a:extLst>
              <a:ext uri="{FF2B5EF4-FFF2-40B4-BE49-F238E27FC236}">
                <a16:creationId xmlns:a16="http://schemas.microsoft.com/office/drawing/2014/main" id="{356A56D1-9BF1-4F99-93F1-B4EF92D8D45A}"/>
              </a:ext>
            </a:extLst>
          </p:cNvPr>
          <p:cNvSpPr>
            <a:spLocks noGrp="1"/>
          </p:cNvSpPr>
          <p:nvPr>
            <p:ph type="sldNum" sz="quarter" idx="12"/>
          </p:nvPr>
        </p:nvSpPr>
        <p:spPr>
          <a:xfrm>
            <a:off x="10795362" y="6423914"/>
            <a:ext cx="1052510" cy="365125"/>
          </a:xfrm>
        </p:spPr>
        <p:txBody>
          <a:bodyPr vert="horz" lIns="91440" tIns="45720" rIns="91440" bIns="45720" rtlCol="0" anchor="ctr">
            <a:normAutofit/>
          </a:bodyPr>
          <a:lstStyle/>
          <a:p>
            <a:pPr defTabSz="457200" rtl="0">
              <a:spcAft>
                <a:spcPts val="600"/>
              </a:spcAft>
            </a:pPr>
            <a:fld id="{3A98EE3D-8CD1-4C3F-BD1C-C98C9596463C}" type="slidenum">
              <a:rPr lang="en-US" altLang="ja-JP" smtClean="0">
                <a:solidFill>
                  <a:srgbClr val="FFFFFF"/>
                </a:solidFill>
              </a:rPr>
              <a:pPr defTabSz="457200" rtl="0">
                <a:spcAft>
                  <a:spcPts val="600"/>
                </a:spcAft>
              </a:pPr>
              <a:t>2</a:t>
            </a:fld>
            <a:endParaRPr lang="ja-JP" altLang="en-US">
              <a:solidFill>
                <a:srgbClr val="FFFFFF"/>
              </a:solidFill>
            </a:endParaRPr>
          </a:p>
        </p:txBody>
      </p:sp>
      <p:sp>
        <p:nvSpPr>
          <p:cNvPr id="12" name="テキスト ボックス 11">
            <a:extLst>
              <a:ext uri="{FF2B5EF4-FFF2-40B4-BE49-F238E27FC236}">
                <a16:creationId xmlns:a16="http://schemas.microsoft.com/office/drawing/2014/main" id="{DAABA60E-9176-F010-9438-074592B20BD2}"/>
              </a:ext>
            </a:extLst>
          </p:cNvPr>
          <p:cNvSpPr txBox="1"/>
          <p:nvPr/>
        </p:nvSpPr>
        <p:spPr>
          <a:xfrm>
            <a:off x="379307" y="861213"/>
            <a:ext cx="5066958" cy="523220"/>
          </a:xfrm>
          <a:prstGeom prst="rect">
            <a:avLst/>
          </a:prstGeom>
          <a:noFill/>
        </p:spPr>
        <p:txBody>
          <a:bodyPr wrap="square">
            <a:spAutoFit/>
          </a:bodyPr>
          <a:lstStyle/>
          <a:p>
            <a:r>
              <a:rPr lang="ja-JP" altLang="en-US" sz="2800" b="1" dirty="0">
                <a:latin typeface="メイリオ" panose="020B0604030504040204" pitchFamily="50" charset="-128"/>
                <a:ea typeface="メイリオ" panose="020B0604030504040204" pitchFamily="50" charset="-128"/>
              </a:rPr>
              <a:t>１</a:t>
            </a:r>
            <a:r>
              <a:rPr lang="en-US" altLang="ja-JP" sz="2800" b="1" dirty="0">
                <a:latin typeface="メイリオ" panose="020B0604030504040204" pitchFamily="50" charset="-128"/>
                <a:ea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rPr>
              <a:t>　医療安全業務改善計画</a:t>
            </a:r>
          </a:p>
        </p:txBody>
      </p:sp>
    </p:spTree>
    <p:extLst>
      <p:ext uri="{BB962C8B-B14F-4D97-AF65-F5344CB8AC3E}">
        <p14:creationId xmlns:p14="http://schemas.microsoft.com/office/powerpoint/2010/main" val="178987338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3CB64BF-5153-EC5A-9A88-B74D62447137}"/>
              </a:ext>
            </a:extLst>
          </p:cNvPr>
          <p:cNvSpPr txBox="1"/>
          <p:nvPr/>
        </p:nvSpPr>
        <p:spPr>
          <a:xfrm>
            <a:off x="379307" y="743320"/>
            <a:ext cx="8561493" cy="461665"/>
          </a:xfrm>
          <a:prstGeom prst="rect">
            <a:avLst/>
          </a:prstGeom>
          <a:noFill/>
        </p:spPr>
        <p:txBody>
          <a:bodyPr wrap="square">
            <a:spAutoFit/>
          </a:bodyPr>
          <a:lstStyle/>
          <a:p>
            <a:r>
              <a:rPr lang="ja-JP" altLang="en-US" sz="2400" b="1" dirty="0">
                <a:latin typeface="メイリオ" panose="020B0604030504040204" pitchFamily="50" charset="-128"/>
                <a:ea typeface="メイリオ" panose="020B0604030504040204" pitchFamily="50" charset="-128"/>
              </a:rPr>
              <a:t>１）業務改善計画とは</a:t>
            </a:r>
          </a:p>
        </p:txBody>
      </p:sp>
      <p:sp>
        <p:nvSpPr>
          <p:cNvPr id="6" name="テキスト ボックス 5">
            <a:extLst>
              <a:ext uri="{FF2B5EF4-FFF2-40B4-BE49-F238E27FC236}">
                <a16:creationId xmlns:a16="http://schemas.microsoft.com/office/drawing/2014/main" id="{D5F58053-4484-824D-366C-6286244F343B}"/>
              </a:ext>
            </a:extLst>
          </p:cNvPr>
          <p:cNvSpPr txBox="1"/>
          <p:nvPr/>
        </p:nvSpPr>
        <p:spPr>
          <a:xfrm>
            <a:off x="1259839" y="1418009"/>
            <a:ext cx="7281334" cy="707886"/>
          </a:xfrm>
          <a:prstGeom prst="rect">
            <a:avLst/>
          </a:prstGeom>
          <a:noFill/>
        </p:spPr>
        <p:txBody>
          <a:bodyPr wrap="square">
            <a:spAutoFit/>
          </a:bodyPr>
          <a:lstStyle/>
          <a:p>
            <a:r>
              <a:rPr lang="ja-JP" altLang="en-US" sz="2000" dirty="0">
                <a:latin typeface="メイリオ" panose="020B0604030504040204" pitchFamily="50" charset="-128"/>
                <a:ea typeface="メイリオ" panose="020B0604030504040204" pitchFamily="50" charset="-128"/>
              </a:rPr>
              <a:t>業務改善計画とは</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立案する目的や達成する目標を、あらかじめ決めておく</a:t>
            </a:r>
            <a:endParaRPr lang="en-US" altLang="ja-JP" sz="20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E5E3F97A-B97D-3494-E990-A86950C8BCD2}"/>
              </a:ext>
            </a:extLst>
          </p:cNvPr>
          <p:cNvSpPr txBox="1"/>
          <p:nvPr/>
        </p:nvSpPr>
        <p:spPr>
          <a:xfrm>
            <a:off x="526626" y="2679893"/>
            <a:ext cx="8266854" cy="400110"/>
          </a:xfrm>
          <a:prstGeom prst="rect">
            <a:avLst/>
          </a:prstGeom>
          <a:noFill/>
        </p:spPr>
        <p:txBody>
          <a:bodyPr wrap="square">
            <a:spAutoFit/>
          </a:bodyPr>
          <a:lstStyle/>
          <a:p>
            <a:r>
              <a:rPr lang="ja-JP" altLang="en-US" sz="2000" b="1" dirty="0">
                <a:latin typeface="メイリオ" panose="020B0604030504040204" pitchFamily="50" charset="-128"/>
                <a:ea typeface="メイリオ" panose="020B0604030504040204" pitchFamily="50" charset="-128"/>
              </a:rPr>
              <a:t>（１）業務改善計画を立案する目的</a:t>
            </a:r>
          </a:p>
        </p:txBody>
      </p:sp>
      <p:sp>
        <p:nvSpPr>
          <p:cNvPr id="12" name="コンテンツ プレースホルダー 2">
            <a:extLst>
              <a:ext uri="{FF2B5EF4-FFF2-40B4-BE49-F238E27FC236}">
                <a16:creationId xmlns:a16="http://schemas.microsoft.com/office/drawing/2014/main" id="{22523305-5ADF-31C6-28CF-4851321194B2}"/>
              </a:ext>
            </a:extLst>
          </p:cNvPr>
          <p:cNvSpPr txBox="1">
            <a:spLocks/>
          </p:cNvSpPr>
          <p:nvPr/>
        </p:nvSpPr>
        <p:spPr>
          <a:xfrm>
            <a:off x="907627" y="3080003"/>
            <a:ext cx="10850878" cy="1996909"/>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8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2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216000" indent="-216000"/>
            <a:r>
              <a:rPr lang="ja-JP" altLang="en-US" sz="2000" dirty="0">
                <a:latin typeface="メイリオ" panose="020B0604030504040204" pitchFamily="50" charset="-128"/>
                <a:ea typeface="メイリオ" panose="020B0604030504040204" pitchFamily="50" charset="-128"/>
              </a:rPr>
              <a:t>「現状の課題や最終的なゴール、ならびに実施する方法について整理し共通認識を持つ」</a:t>
            </a:r>
          </a:p>
          <a:p>
            <a:pPr marL="216000" indent="-216000"/>
            <a:r>
              <a:rPr lang="ja-JP" altLang="en-US" sz="2000" dirty="0">
                <a:latin typeface="メイリオ" panose="020B0604030504040204" pitchFamily="50" charset="-128"/>
                <a:ea typeface="メイリオ" panose="020B0604030504040204" pitchFamily="50" charset="-128"/>
              </a:rPr>
              <a:t>業務改善後は、課題を解決することや結果的に効率化などを測っていることを測定すること</a:t>
            </a:r>
            <a:endParaRPr lang="en-US" altLang="ja-JP" sz="2000" dirty="0">
              <a:latin typeface="メイリオ" panose="020B0604030504040204" pitchFamily="50" charset="-128"/>
              <a:ea typeface="メイリオ" panose="020B0604030504040204" pitchFamily="50" charset="-128"/>
            </a:endParaRPr>
          </a:p>
          <a:p>
            <a:pPr marL="216000" indent="-216000"/>
            <a:r>
              <a:rPr lang="ja-JP" altLang="en-US" sz="2000" dirty="0">
                <a:latin typeface="メイリオ" panose="020B0604030504040204" pitchFamily="50" charset="-128"/>
                <a:ea typeface="メイリオ" panose="020B0604030504040204" pitchFamily="50" charset="-128"/>
              </a:rPr>
              <a:t>業務改善による期待効果や測定方法についても明確にする</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4698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20CA9F9-7B53-AEC3-EB33-CD4A1C8A329E}"/>
              </a:ext>
            </a:extLst>
          </p:cNvPr>
          <p:cNvSpPr txBox="1"/>
          <p:nvPr/>
        </p:nvSpPr>
        <p:spPr>
          <a:xfrm>
            <a:off x="391160" y="844320"/>
            <a:ext cx="8266854" cy="400110"/>
          </a:xfrm>
          <a:prstGeom prst="rect">
            <a:avLst/>
          </a:prstGeom>
          <a:noFill/>
        </p:spPr>
        <p:txBody>
          <a:bodyPr wrap="square">
            <a:spAutoFit/>
          </a:bodyPr>
          <a:lstStyle/>
          <a:p>
            <a:r>
              <a:rPr lang="ja-JP" altLang="en-US" sz="2000" b="1" dirty="0">
                <a:latin typeface="メイリオ" panose="020B0604030504040204" pitchFamily="50" charset="-128"/>
                <a:ea typeface="メイリオ" panose="020B0604030504040204" pitchFamily="50" charset="-128"/>
              </a:rPr>
              <a:t>（２）業務改善計画で達成する目標</a:t>
            </a:r>
          </a:p>
        </p:txBody>
      </p:sp>
      <p:sp>
        <p:nvSpPr>
          <p:cNvPr id="6" name="テキスト ボックス 5">
            <a:extLst>
              <a:ext uri="{FF2B5EF4-FFF2-40B4-BE49-F238E27FC236}">
                <a16:creationId xmlns:a16="http://schemas.microsoft.com/office/drawing/2014/main" id="{0B644320-8CAA-6720-5F0C-63AACDC70C78}"/>
              </a:ext>
            </a:extLst>
          </p:cNvPr>
          <p:cNvSpPr txBox="1"/>
          <p:nvPr/>
        </p:nvSpPr>
        <p:spPr>
          <a:xfrm>
            <a:off x="941493" y="1550875"/>
            <a:ext cx="10200640" cy="4708981"/>
          </a:xfrm>
          <a:prstGeom prst="rect">
            <a:avLst/>
          </a:prstGeom>
          <a:noFill/>
        </p:spPr>
        <p:txBody>
          <a:bodyPr wrap="square">
            <a:spAutoFit/>
          </a:bodyPr>
          <a:lstStyle/>
          <a:p>
            <a:r>
              <a:rPr lang="ja-JP" altLang="en-US" sz="2000" dirty="0">
                <a:latin typeface="メイリオ" panose="020B0604030504040204" pitchFamily="50" charset="-128"/>
                <a:ea typeface="メイリオ" panose="020B0604030504040204" pitchFamily="50" charset="-128"/>
              </a:rPr>
              <a:t>「業務改善計画の実施による達成目標」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記載する目標は、結果測定のためにできるだけ数値化しておくことがポイント</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u="sng" dirty="0">
                <a:latin typeface="メイリオ" panose="020B0604030504040204" pitchFamily="50" charset="-128"/>
                <a:ea typeface="メイリオ" panose="020B0604030504040204" pitchFamily="50" charset="-128"/>
              </a:rPr>
              <a:t>例</a:t>
            </a:r>
            <a:endParaRPr lang="en-US" altLang="ja-JP" sz="2000" u="sng" dirty="0">
              <a:latin typeface="メイリオ" panose="020B0604030504040204" pitchFamily="50" charset="-128"/>
              <a:ea typeface="メイリオ" panose="020B0604030504040204" pitchFamily="50" charset="-128"/>
            </a:endParaRPr>
          </a:p>
          <a:p>
            <a:r>
              <a:rPr lang="ja-JP" altLang="en-US" sz="2000" u="sng" dirty="0">
                <a:latin typeface="メイリオ" panose="020B0604030504040204" pitchFamily="50" charset="-128"/>
                <a:ea typeface="メイリオ" panose="020B0604030504040204" pitchFamily="50" charset="-128"/>
              </a:rPr>
              <a:t>「〇〇時間削減」「納期を〇〇日短縮」や「発生率を〇〇削減」等</a:t>
            </a:r>
            <a:endParaRPr lang="en-US" altLang="ja-JP" sz="2000" u="sng"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数値化し、業務改善前と後の比較も容易となる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「モチベーションのアップ」</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「作業が楽になった」など数字で表しにくい評価も存在する</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rPr>
              <a:t>段階満足度評価などを取り入れる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en-US" altLang="ja-JP" sz="2000" dirty="0">
                <a:solidFill>
                  <a:srgbClr val="FF0000"/>
                </a:solidFill>
                <a:latin typeface="メイリオ" panose="020B0604030504040204" pitchFamily="50" charset="-128"/>
                <a:ea typeface="メイリオ" panose="020B0604030504040204" pitchFamily="50" charset="-128"/>
              </a:rPr>
              <a:t>※</a:t>
            </a:r>
            <a:r>
              <a:rPr lang="ja-JP" altLang="en-US" sz="2000" dirty="0">
                <a:solidFill>
                  <a:srgbClr val="FF0000"/>
                </a:solidFill>
                <a:latin typeface="メイリオ" panose="020B0604030504040204" pitchFamily="50" charset="-128"/>
                <a:ea typeface="メイリオ" panose="020B0604030504040204" pitchFamily="50" charset="-128"/>
              </a:rPr>
              <a:t>注意</a:t>
            </a:r>
            <a:endParaRPr lang="en-US" altLang="ja-JP" sz="2000" dirty="0">
              <a:solidFill>
                <a:srgbClr val="FF0000"/>
              </a:solidFill>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数字化に拘り過ぎない</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589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C423A40-E703-053C-14ED-5563BBE36965}"/>
              </a:ext>
            </a:extLst>
          </p:cNvPr>
          <p:cNvSpPr txBox="1"/>
          <p:nvPr/>
        </p:nvSpPr>
        <p:spPr>
          <a:xfrm>
            <a:off x="379307" y="743320"/>
            <a:ext cx="8561493" cy="461665"/>
          </a:xfrm>
          <a:prstGeom prst="rect">
            <a:avLst/>
          </a:prstGeom>
          <a:noFill/>
        </p:spPr>
        <p:txBody>
          <a:bodyPr wrap="square">
            <a:spAutoFit/>
          </a:bodyPr>
          <a:lstStyle/>
          <a:p>
            <a:r>
              <a:rPr lang="ja-JP" altLang="en-US" sz="2400" b="1" dirty="0">
                <a:latin typeface="メイリオ" panose="020B0604030504040204" pitchFamily="50" charset="-128"/>
                <a:ea typeface="メイリオ" panose="020B0604030504040204" pitchFamily="50" charset="-128"/>
              </a:rPr>
              <a:t>２）業務改善計画の立案ポイント</a:t>
            </a:r>
          </a:p>
        </p:txBody>
      </p:sp>
      <p:sp>
        <p:nvSpPr>
          <p:cNvPr id="6" name="テキスト ボックス 5">
            <a:extLst>
              <a:ext uri="{FF2B5EF4-FFF2-40B4-BE49-F238E27FC236}">
                <a16:creationId xmlns:a16="http://schemas.microsoft.com/office/drawing/2014/main" id="{47362A6A-9685-71AF-A469-B903E84C8F32}"/>
              </a:ext>
            </a:extLst>
          </p:cNvPr>
          <p:cNvSpPr txBox="1"/>
          <p:nvPr/>
        </p:nvSpPr>
        <p:spPr>
          <a:xfrm>
            <a:off x="379307" y="1645355"/>
            <a:ext cx="7237972" cy="3785652"/>
          </a:xfrm>
          <a:prstGeom prst="rect">
            <a:avLst/>
          </a:prstGeom>
          <a:solidFill>
            <a:schemeClr val="bg2">
              <a:lumMod val="90000"/>
            </a:schemeClr>
          </a:solidFill>
        </p:spPr>
        <p:txBody>
          <a:bodyPr wrap="square">
            <a:spAutoFit/>
          </a:bodyPr>
          <a:lstStyle/>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（１）目的の整理</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（２）業務の可視化</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（３）自動化の検討</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（４）</a:t>
            </a:r>
            <a:r>
              <a:rPr lang="en-US" altLang="ja-JP" sz="2000" dirty="0">
                <a:latin typeface="メイリオ" panose="020B0604030504040204" pitchFamily="50" charset="-128"/>
                <a:ea typeface="メイリオ" panose="020B0604030504040204" pitchFamily="50" charset="-128"/>
              </a:rPr>
              <a:t>PDCA</a:t>
            </a:r>
            <a:r>
              <a:rPr lang="ja-JP" altLang="en-US" sz="2000" dirty="0">
                <a:latin typeface="メイリオ" panose="020B0604030504040204" pitchFamily="50" charset="-128"/>
                <a:ea typeface="メイリオ" panose="020B0604030504040204" pitchFamily="50" charset="-128"/>
              </a:rPr>
              <a:t>サイクルの実施</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8975C189-DF1E-8C5F-5589-8E9739BB4C48}"/>
              </a:ext>
            </a:extLst>
          </p:cNvPr>
          <p:cNvPicPr>
            <a:picLocks noChangeAspect="1"/>
          </p:cNvPicPr>
          <p:nvPr/>
        </p:nvPicPr>
        <p:blipFill>
          <a:blip r:embed="rId2"/>
          <a:stretch>
            <a:fillRect/>
          </a:stretch>
        </p:blipFill>
        <p:spPr>
          <a:xfrm>
            <a:off x="7131853" y="2508596"/>
            <a:ext cx="2499828" cy="39071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86008261"/>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2F41"/>
      </a:dk2>
      <a:lt2>
        <a:srgbClr val="E2E6E8"/>
      </a:lt2>
      <a:accent1>
        <a:srgbClr val="CE7242"/>
      </a:accent1>
      <a:accent2>
        <a:srgbClr val="BC303B"/>
      </a:accent2>
      <a:accent3>
        <a:srgbClr val="CE4287"/>
      </a:accent3>
      <a:accent4>
        <a:srgbClr val="BC30AF"/>
      </a:accent4>
      <a:accent5>
        <a:srgbClr val="A042CE"/>
      </a:accent5>
      <a:accent6>
        <a:srgbClr val="6444C2"/>
      </a:accent6>
      <a:hlink>
        <a:srgbClr val="3B8AB3"/>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61330682_TF00870617_Win32" id="{7A2504AC-2D85-437C-B4B5-91196BD17542}" vid="{10F2F480-AC68-48B6-A062-A80D6DC8D93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企業クラシック ティーチ コース</Template>
  <TotalTime>907</TotalTime>
  <Words>264</Words>
  <Application>Microsoft Office PowerPoint</Application>
  <PresentationFormat>ワイド画面</PresentationFormat>
  <Paragraphs>42</Paragraphs>
  <Slides>5</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メイリオ</vt:lpstr>
      <vt:lpstr>Wingdings</vt:lpstr>
      <vt:lpstr>Wingdings 2</vt:lpstr>
      <vt:lpstr>DividendVTI</vt:lpstr>
      <vt:lpstr>医療安全における業務改善計画</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管理機構 日本病院</dc:creator>
  <cp:lastModifiedBy>管理機構 日本病院</cp:lastModifiedBy>
  <cp:revision>3</cp:revision>
  <dcterms:created xsi:type="dcterms:W3CDTF">2025-01-17T05:51:04Z</dcterms:created>
  <dcterms:modified xsi:type="dcterms:W3CDTF">2025-04-06T06:44:14Z</dcterms:modified>
</cp:coreProperties>
</file>